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87" r:id="rId2"/>
    <p:sldId id="364" r:id="rId3"/>
    <p:sldId id="345" r:id="rId4"/>
    <p:sldId id="344" r:id="rId5"/>
    <p:sldId id="361" r:id="rId6"/>
    <p:sldId id="362" r:id="rId7"/>
    <p:sldId id="3404" r:id="rId8"/>
    <p:sldId id="1690" r:id="rId9"/>
    <p:sldId id="3392" r:id="rId10"/>
    <p:sldId id="339" r:id="rId11"/>
    <p:sldId id="340" r:id="rId12"/>
    <p:sldId id="3406" r:id="rId13"/>
    <p:sldId id="355" r:id="rId14"/>
    <p:sldId id="342" r:id="rId15"/>
    <p:sldId id="343" r:id="rId16"/>
    <p:sldId id="348" r:id="rId17"/>
    <p:sldId id="257" r:id="rId18"/>
    <p:sldId id="258" r:id="rId19"/>
    <p:sldId id="356" r:id="rId20"/>
    <p:sldId id="3403" r:id="rId21"/>
    <p:sldId id="350" r:id="rId22"/>
    <p:sldId id="379" r:id="rId23"/>
    <p:sldId id="377" r:id="rId24"/>
    <p:sldId id="3407" r:id="rId25"/>
    <p:sldId id="3408" r:id="rId26"/>
    <p:sldId id="3409" r:id="rId27"/>
    <p:sldId id="3410" r:id="rId28"/>
    <p:sldId id="3411" r:id="rId29"/>
    <p:sldId id="3412" r:id="rId30"/>
    <p:sldId id="310" r:id="rId31"/>
    <p:sldId id="359" r:id="rId32"/>
    <p:sldId id="358" r:id="rId33"/>
    <p:sldId id="338" r:id="rId34"/>
    <p:sldId id="337" r:id="rId35"/>
    <p:sldId id="352" r:id="rId36"/>
    <p:sldId id="354" r:id="rId37"/>
    <p:sldId id="353" r:id="rId38"/>
    <p:sldId id="404" r:id="rId39"/>
    <p:sldId id="405" r:id="rId40"/>
    <p:sldId id="409" r:id="rId41"/>
    <p:sldId id="277" r:id="rId42"/>
    <p:sldId id="366" r:id="rId43"/>
    <p:sldId id="399" r:id="rId44"/>
    <p:sldId id="373" r:id="rId45"/>
    <p:sldId id="400" r:id="rId46"/>
    <p:sldId id="401" r:id="rId47"/>
    <p:sldId id="371" r:id="rId48"/>
    <p:sldId id="402" r:id="rId49"/>
    <p:sldId id="365" r:id="rId50"/>
    <p:sldId id="351" r:id="rId51"/>
    <p:sldId id="3413" r:id="rId52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areto Charts" id="{314A20B1-EB9B-4E20-B16E-6AE74E7ACE75}">
          <p14:sldIdLst>
            <p14:sldId id="2987"/>
            <p14:sldId id="364"/>
            <p14:sldId id="345"/>
            <p14:sldId id="344"/>
          </p14:sldIdLst>
        </p14:section>
        <p14:section name="Speedometers" id="{EEFCD78E-7AAD-4041-9FE4-4A96F04D1F0F}">
          <p14:sldIdLst>
            <p14:sldId id="361"/>
            <p14:sldId id="362"/>
            <p14:sldId id="3404"/>
            <p14:sldId id="1690"/>
          </p14:sldIdLst>
        </p14:section>
        <p14:section name="Thermometers and Cylinders" id="{B30B1B02-0C8F-4270-A987-2A600A5A8002}">
          <p14:sldIdLst>
            <p14:sldId id="3392"/>
            <p14:sldId id="339"/>
            <p14:sldId id="340"/>
            <p14:sldId id="3406"/>
            <p14:sldId id="355"/>
            <p14:sldId id="342"/>
            <p14:sldId id="343"/>
          </p14:sldIdLst>
        </p14:section>
        <p14:section name="Spheres and Sliders" id="{AA6A5ECB-75A5-4E12-A806-74C5908CCF94}">
          <p14:sldIdLst>
            <p14:sldId id="348"/>
            <p14:sldId id="257"/>
            <p14:sldId id="258"/>
            <p14:sldId id="356"/>
            <p14:sldId id="3403"/>
            <p14:sldId id="350"/>
          </p14:sldIdLst>
        </p14:section>
        <p14:section name="Calenders" id="{7695D320-2218-450F-BA36-C81C3961B28F}">
          <p14:sldIdLst>
            <p14:sldId id="379"/>
            <p14:sldId id="377"/>
            <p14:sldId id="3407"/>
            <p14:sldId id="3408"/>
            <p14:sldId id="3409"/>
            <p14:sldId id="3410"/>
            <p14:sldId id="3411"/>
            <p14:sldId id="3412"/>
          </p14:sldIdLst>
        </p14:section>
        <p14:section name="Battery" id="{C3477A1B-000C-4C7C-9A7F-105684EF7A13}">
          <p14:sldIdLst>
            <p14:sldId id="310"/>
            <p14:sldId id="359"/>
            <p14:sldId id="358"/>
          </p14:sldIdLst>
        </p14:section>
        <p14:section name="Performance Charts" id="{B1BD23C2-C1C8-498D-9C94-2AB6348F48BB}">
          <p14:sldIdLst>
            <p14:sldId id="338"/>
            <p14:sldId id="337"/>
            <p14:sldId id="352"/>
            <p14:sldId id="354"/>
            <p14:sldId id="353"/>
          </p14:sldIdLst>
        </p14:section>
        <p14:section name="Gantt Charts" id="{61259D7F-3156-4ABD-B52C-729A1FAA5E6D}">
          <p14:sldIdLst>
            <p14:sldId id="404"/>
            <p14:sldId id="405"/>
            <p14:sldId id="409"/>
            <p14:sldId id="277"/>
          </p14:sldIdLst>
        </p14:section>
        <p14:section name="Tables" id="{2A7F9305-32DF-4E4E-9D01-883D4B4F0B23}">
          <p14:sldIdLst>
            <p14:sldId id="366"/>
            <p14:sldId id="399"/>
            <p14:sldId id="373"/>
            <p14:sldId id="400"/>
            <p14:sldId id="401"/>
            <p14:sldId id="371"/>
            <p14:sldId id="402"/>
            <p14:sldId id="365"/>
          </p14:sldIdLst>
        </p14:section>
        <p14:section name="Others" id="{5DD55BA2-9A22-4FBA-AFDA-57DFC6D7F546}">
          <p14:sldIdLst>
            <p14:sldId id="351"/>
            <p14:sldId id="34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317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3" d="100"/>
          <a:sy n="73" d="100"/>
        </p:scale>
        <p:origin x="-218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AA262-D330-49D6-8F8B-4F6A2B7DCD11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41AF9-1DFA-4929-86BF-7C0196DDB6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32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889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456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617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326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8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8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467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37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255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7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3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879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679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59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3461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64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101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186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603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32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55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211E9-4D6E-45BB-9ADE-3528885AE36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9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473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881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82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01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717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3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45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94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1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248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808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777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16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+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B8D3-56E1-4458-BD5F-1E4C49290DC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8684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146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4258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73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6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4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0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365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36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402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943100"/>
            <a:ext cx="8686800" cy="2971800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Infographics</a:t>
            </a:r>
            <a:br>
              <a:rPr lang="en-US" sz="115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&amp; Tables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Rectangle 623"/>
          <p:cNvSpPr/>
          <p:nvPr/>
        </p:nvSpPr>
        <p:spPr>
          <a:xfrm>
            <a:off x="42169" y="5059370"/>
            <a:ext cx="12107662" cy="1758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25" name="Title 624"/>
          <p:cNvSpPr>
            <a:spLocks noGrp="1"/>
          </p:cNvSpPr>
          <p:nvPr>
            <p:ph type="title"/>
          </p:nvPr>
        </p:nvSpPr>
        <p:spPr>
          <a:xfrm>
            <a:off x="609600" y="274638"/>
            <a:ext cx="9196135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Change over time</a:t>
            </a:r>
          </a:p>
        </p:txBody>
      </p:sp>
      <p:grpSp>
        <p:nvGrpSpPr>
          <p:cNvPr id="2" name="Group 637"/>
          <p:cNvGrpSpPr/>
          <p:nvPr/>
        </p:nvGrpSpPr>
        <p:grpSpPr>
          <a:xfrm>
            <a:off x="3455720" y="914400"/>
            <a:ext cx="490501" cy="4953000"/>
            <a:chOff x="4310099" y="1295400"/>
            <a:chExt cx="490501" cy="4953000"/>
          </a:xfrm>
        </p:grpSpPr>
        <p:grpSp>
          <p:nvGrpSpPr>
            <p:cNvPr id="3" name="Group 619"/>
            <p:cNvGrpSpPr/>
            <p:nvPr/>
          </p:nvGrpSpPr>
          <p:grpSpPr>
            <a:xfrm>
              <a:off x="4310099" y="1295400"/>
              <a:ext cx="490501" cy="4953000"/>
              <a:chOff x="4267200" y="1600200"/>
              <a:chExt cx="490501" cy="4953000"/>
            </a:xfrm>
          </p:grpSpPr>
          <p:sp>
            <p:nvSpPr>
              <p:cNvPr id="450" name="Freeform 6"/>
              <p:cNvSpPr>
                <a:spLocks/>
              </p:cNvSpPr>
              <p:nvPr/>
            </p:nvSpPr>
            <p:spPr bwMode="auto">
              <a:xfrm>
                <a:off x="4267200" y="16002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>
                <a:off x="4419600" y="3505200"/>
                <a:ext cx="152400" cy="29718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4" name="Group 451"/>
              <p:cNvGrpSpPr/>
              <p:nvPr/>
            </p:nvGrpSpPr>
            <p:grpSpPr>
              <a:xfrm>
                <a:off x="4419600" y="24303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6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498" name="Straight Connector 497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Straight Connector 498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Straight Connector 499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Straight Connector 502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93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Straight Connector 49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88" name="Straight Connector 48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9" name="Straight Connector 48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Straight Connector 48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1" name="Straight Connector 49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Straight Connector 49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83" name="Straight Connector 48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4" name="Straight Connector 48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Straight Connector 48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Straight Connector 48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7" name="Straight Connector 48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11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473" name="Straight Connector 472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4" name="Straight Connector 473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5" name="Straight Connector 474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Straight Connector 475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Straight Connector 476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Straight Connector 477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68" name="Straight Connector 46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Connector 46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Straight Connector 47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63" name="Straight Connector 46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Straight Connector 46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459" name="Straight Connector 458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0" name="Straight Connector 459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28" name="Rounded Rectangle 627"/>
            <p:cNvSpPr/>
            <p:nvPr/>
          </p:nvSpPr>
          <p:spPr>
            <a:xfrm>
              <a:off x="4507832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6" name="Group 634"/>
          <p:cNvGrpSpPr/>
          <p:nvPr/>
        </p:nvGrpSpPr>
        <p:grpSpPr>
          <a:xfrm>
            <a:off x="2176500" y="952183"/>
            <a:ext cx="490501" cy="4953000"/>
            <a:chOff x="652499" y="1295400"/>
            <a:chExt cx="490501" cy="4953000"/>
          </a:xfrm>
        </p:grpSpPr>
        <p:grpSp>
          <p:nvGrpSpPr>
            <p:cNvPr id="17" name="Group 616"/>
            <p:cNvGrpSpPr/>
            <p:nvPr/>
          </p:nvGrpSpPr>
          <p:grpSpPr>
            <a:xfrm>
              <a:off x="652499" y="1295400"/>
              <a:ext cx="490501" cy="4953000"/>
              <a:chOff x="609600" y="1524000"/>
              <a:chExt cx="490501" cy="495300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609600" y="15240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62000" y="1752600"/>
                <a:ext cx="152400" cy="46482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18" name="Group 69"/>
              <p:cNvGrpSpPr/>
              <p:nvPr/>
            </p:nvGrpSpPr>
            <p:grpSpPr>
              <a:xfrm>
                <a:off x="762000" y="23541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19" name="Group 14"/>
                <p:cNvGrpSpPr/>
                <p:nvPr/>
              </p:nvGrpSpPr>
              <p:grpSpPr>
                <a:xfrm flipH="1">
                  <a:off x="764004" y="3886200"/>
                  <a:ext cx="190500" cy="1524000"/>
                  <a:chOff x="1600200" y="2286000"/>
                  <a:chExt cx="381000" cy="3048000"/>
                </a:xfrm>
              </p:grpSpPr>
              <p:grpSp>
                <p:nvGrpSpPr>
                  <p:cNvPr id="20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5" name="Group 68"/>
                <p:cNvGrpSpPr/>
                <p:nvPr/>
              </p:nvGrpSpPr>
              <p:grpSpPr>
                <a:xfrm>
                  <a:off x="762000" y="2354184"/>
                  <a:ext cx="190500" cy="1447482"/>
                  <a:chOff x="762000" y="2209800"/>
                  <a:chExt cx="190500" cy="1447482"/>
                </a:xfrm>
              </p:grpSpPr>
              <p:grpSp>
                <p:nvGrpSpPr>
                  <p:cNvPr id="46" name="Group 65"/>
                  <p:cNvGrpSpPr/>
                  <p:nvPr/>
                </p:nvGrpSpPr>
                <p:grpSpPr>
                  <a:xfrm flipH="1">
                    <a:off x="762000" y="2209800"/>
                    <a:ext cx="190500" cy="381993"/>
                    <a:chOff x="1600200" y="2286000"/>
                    <a:chExt cx="381000" cy="76398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73"/>
                  <p:cNvGrpSpPr/>
                  <p:nvPr/>
                </p:nvGrpSpPr>
                <p:grpSpPr>
                  <a:xfrm flipH="1">
                    <a:off x="762000" y="2666987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Group 74"/>
                  <p:cNvGrpSpPr/>
                  <p:nvPr/>
                </p:nvGrpSpPr>
                <p:grpSpPr>
                  <a:xfrm flipH="1">
                    <a:off x="762000" y="3047656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" name="Group 80"/>
                  <p:cNvGrpSpPr/>
                  <p:nvPr/>
                </p:nvGrpSpPr>
                <p:grpSpPr>
                  <a:xfrm flipH="1">
                    <a:off x="838200" y="3428325"/>
                    <a:ext cx="114300" cy="228957"/>
                    <a:chOff x="1600200" y="3429635"/>
                    <a:chExt cx="228600" cy="4579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1" name="Rounded Rectangle 630"/>
            <p:cNvSpPr/>
            <p:nvPr/>
          </p:nvSpPr>
          <p:spPr>
            <a:xfrm>
              <a:off x="8622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70" name="Group 640"/>
          <p:cNvGrpSpPr/>
          <p:nvPr/>
        </p:nvGrpSpPr>
        <p:grpSpPr>
          <a:xfrm>
            <a:off x="4762541" y="952183"/>
            <a:ext cx="490501" cy="4953000"/>
            <a:chOff x="7662899" y="1295400"/>
            <a:chExt cx="490501" cy="4953000"/>
          </a:xfrm>
        </p:grpSpPr>
        <p:grpSp>
          <p:nvGrpSpPr>
            <p:cNvPr id="71" name="Group 626"/>
            <p:cNvGrpSpPr/>
            <p:nvPr/>
          </p:nvGrpSpPr>
          <p:grpSpPr>
            <a:xfrm>
              <a:off x="7662899" y="1295400"/>
              <a:ext cx="490501" cy="4953000"/>
              <a:chOff x="7662899" y="1295400"/>
              <a:chExt cx="490501" cy="4953000"/>
            </a:xfrm>
          </p:grpSpPr>
          <p:sp>
            <p:nvSpPr>
              <p:cNvPr id="288" name="Freeform 6"/>
              <p:cNvSpPr>
                <a:spLocks/>
              </p:cNvSpPr>
              <p:nvPr/>
            </p:nvSpPr>
            <p:spPr bwMode="auto">
              <a:xfrm>
                <a:off x="7662899" y="12954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9" name="Rounded Rectangle 288"/>
              <p:cNvSpPr/>
              <p:nvPr/>
            </p:nvSpPr>
            <p:spPr>
              <a:xfrm>
                <a:off x="7815299" y="4724400"/>
                <a:ext cx="152400" cy="14478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72" name="Group 289"/>
              <p:cNvGrpSpPr/>
              <p:nvPr/>
            </p:nvGrpSpPr>
            <p:grpSpPr>
              <a:xfrm>
                <a:off x="7815299" y="21255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73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74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336" name="Straight Connector 335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Straight Connector 336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Straight Connector 337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Connector 338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Straight Connector 339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1" name="Straight Connector 340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31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Straight Connector 33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26" name="Straight Connector 32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Connector 32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Straight Connector 32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Straight Connector 32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Straight Connector 32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7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21" name="Straight Connector 32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Connector 32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Straight Connector 32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8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79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311" name="Straight Connector 310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Connector 311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Connector 312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Connector 313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Connector 314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Connector 315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06" name="Straight Connector 30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01" name="Straight Connector 30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Connector 30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Straight Connector 30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Connector 30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297" name="Straight Connector 29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Connector 29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Connector 29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Connector 29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4" name="Rounded Rectangle 633"/>
            <p:cNvSpPr/>
            <p:nvPr/>
          </p:nvSpPr>
          <p:spPr>
            <a:xfrm>
              <a:off x="7860632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03" name="Rectangle 402"/>
          <p:cNvSpPr/>
          <p:nvPr/>
        </p:nvSpPr>
        <p:spPr>
          <a:xfrm>
            <a:off x="5867400" y="1828800"/>
            <a:ext cx="4800600" cy="15935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04" name="Rectangle 403"/>
          <p:cNvSpPr/>
          <p:nvPr/>
        </p:nvSpPr>
        <p:spPr>
          <a:xfrm>
            <a:off x="6019800" y="1993692"/>
            <a:ext cx="419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the thermometer with a suitable one from the next slide</a:t>
            </a:r>
          </a:p>
        </p:txBody>
      </p:sp>
      <p:sp>
        <p:nvSpPr>
          <p:cNvPr id="448" name="TextBox 447"/>
          <p:cNvSpPr txBox="1"/>
          <p:nvPr/>
        </p:nvSpPr>
        <p:spPr>
          <a:xfrm>
            <a:off x="2009749" y="665328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100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3316568" y="1062187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50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4623389" y="1070808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449" name="TextBox 448"/>
          <p:cNvSpPr txBox="1"/>
          <p:nvPr/>
        </p:nvSpPr>
        <p:spPr>
          <a:xfrm>
            <a:off x="1941394" y="5954908"/>
            <a:ext cx="99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Period 1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3203964" y="5925904"/>
            <a:ext cx="99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Period 2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4550102" y="5943469"/>
            <a:ext cx="9975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Period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animBg="1"/>
      <p:bldP spid="40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Rectangle 705"/>
          <p:cNvSpPr/>
          <p:nvPr/>
        </p:nvSpPr>
        <p:spPr>
          <a:xfrm>
            <a:off x="42169" y="5059370"/>
            <a:ext cx="12107662" cy="1758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25" name="Title 62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>
                <a:latin typeface="Franklin Gothic Medium Cond" pitchFamily="34" charset="0"/>
              </a:rPr>
              <a:t>Choose your thermometer</a:t>
            </a:r>
            <a:endParaRPr lang="en-US" dirty="0"/>
          </a:p>
        </p:txBody>
      </p:sp>
      <p:grpSp>
        <p:nvGrpSpPr>
          <p:cNvPr id="2" name="Group 637"/>
          <p:cNvGrpSpPr/>
          <p:nvPr/>
        </p:nvGrpSpPr>
        <p:grpSpPr>
          <a:xfrm>
            <a:off x="6593308" y="990600"/>
            <a:ext cx="490501" cy="4953000"/>
            <a:chOff x="4310099" y="1295400"/>
            <a:chExt cx="490501" cy="4953000"/>
          </a:xfrm>
        </p:grpSpPr>
        <p:grpSp>
          <p:nvGrpSpPr>
            <p:cNvPr id="3" name="Group 619"/>
            <p:cNvGrpSpPr/>
            <p:nvPr/>
          </p:nvGrpSpPr>
          <p:grpSpPr>
            <a:xfrm>
              <a:off x="4310099" y="1295400"/>
              <a:ext cx="490501" cy="4953000"/>
              <a:chOff x="4267200" y="1600200"/>
              <a:chExt cx="490501" cy="4953000"/>
            </a:xfrm>
          </p:grpSpPr>
          <p:sp>
            <p:nvSpPr>
              <p:cNvPr id="450" name="Freeform 6"/>
              <p:cNvSpPr>
                <a:spLocks/>
              </p:cNvSpPr>
              <p:nvPr/>
            </p:nvSpPr>
            <p:spPr bwMode="auto">
              <a:xfrm>
                <a:off x="4267200" y="16002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1" name="Rounded Rectangle 450"/>
              <p:cNvSpPr/>
              <p:nvPr/>
            </p:nvSpPr>
            <p:spPr>
              <a:xfrm>
                <a:off x="4419600" y="3601688"/>
                <a:ext cx="152400" cy="2916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4" name="Group 451"/>
              <p:cNvGrpSpPr/>
              <p:nvPr/>
            </p:nvGrpSpPr>
            <p:grpSpPr>
              <a:xfrm>
                <a:off x="4419600" y="24303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5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6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498" name="Straight Connector 497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9" name="Straight Connector 498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0" name="Straight Connector 499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1" name="Straight Connector 500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2" name="Straight Connector 501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3" name="Straight Connector 502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93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4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5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6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7" name="Straight Connector 49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88" name="Straight Connector 48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9" name="Straight Connector 48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0" name="Straight Connector 48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1" name="Straight Connector 49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2" name="Straight Connector 49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83" name="Straight Connector 48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4" name="Straight Connector 48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5" name="Straight Connector 48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6" name="Straight Connector 48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7" name="Straight Connector 48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11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473" name="Straight Connector 472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4" name="Straight Connector 473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5" name="Straight Connector 474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6" name="Straight Connector 475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7" name="Straight Connector 476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8" name="Straight Connector 477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2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68" name="Straight Connector 46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9" name="Straight Connector 46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0" name="Straight Connector 46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1" name="Straight Connector 47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2" name="Straight Connector 47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4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63" name="Straight Connector 46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4" name="Straight Connector 46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5" name="Straight Connector 46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6" name="Straight Connector 46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7" name="Straight Connector 46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459" name="Straight Connector 458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0" name="Straight Connector 459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1" name="Straight Connector 460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2" name="Straight Connector 461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28" name="Rounded Rectangle 627"/>
            <p:cNvSpPr/>
            <p:nvPr/>
          </p:nvSpPr>
          <p:spPr>
            <a:xfrm>
              <a:off x="4507832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6" name="Group 636"/>
          <p:cNvGrpSpPr/>
          <p:nvPr/>
        </p:nvGrpSpPr>
        <p:grpSpPr>
          <a:xfrm>
            <a:off x="5514476" y="990600"/>
            <a:ext cx="490501" cy="4953000"/>
            <a:chOff x="3167099" y="1295400"/>
            <a:chExt cx="490501" cy="4953000"/>
          </a:xfrm>
        </p:grpSpPr>
        <p:grpSp>
          <p:nvGrpSpPr>
            <p:cNvPr id="17" name="Group 618"/>
            <p:cNvGrpSpPr/>
            <p:nvPr/>
          </p:nvGrpSpPr>
          <p:grpSpPr>
            <a:xfrm>
              <a:off x="3167099" y="1295400"/>
              <a:ext cx="490501" cy="4953000"/>
              <a:chOff x="3124200" y="1600200"/>
              <a:chExt cx="490501" cy="4953000"/>
            </a:xfrm>
          </p:grpSpPr>
          <p:sp>
            <p:nvSpPr>
              <p:cNvPr id="504" name="Freeform 6"/>
              <p:cNvSpPr>
                <a:spLocks/>
              </p:cNvSpPr>
              <p:nvPr/>
            </p:nvSpPr>
            <p:spPr bwMode="auto">
              <a:xfrm>
                <a:off x="3124200" y="16002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05" name="Rounded Rectangle 504"/>
              <p:cNvSpPr/>
              <p:nvPr/>
            </p:nvSpPr>
            <p:spPr>
              <a:xfrm>
                <a:off x="3285478" y="3187444"/>
                <a:ext cx="152400" cy="3348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18" name="Group 505"/>
              <p:cNvGrpSpPr/>
              <p:nvPr/>
            </p:nvGrpSpPr>
            <p:grpSpPr>
              <a:xfrm>
                <a:off x="3276600" y="24303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19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20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552" name="Straight Connector 551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3" name="Straight Connector 552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4" name="Straight Connector 553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5" name="Straight Connector 554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Straight Connector 555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Straight Connector 556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547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8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9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0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1" name="Straight Connector 550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542" name="Straight Connector 541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3" name="Straight Connector 542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4" name="Straight Connector 543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5" name="Straight Connector 544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6" name="Straight Connector 545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4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537" name="Straight Connector 53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8" name="Straight Connector 53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9" name="Straight Connector 53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0" name="Straight Connector 53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1" name="Straight Connector 540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5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46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527" name="Straight Connector 526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8" name="Straight Connector 527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9" name="Straight Connector 528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0" name="Straight Connector 529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1" name="Straight Connector 530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2" name="Straight Connector 531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522" name="Straight Connector 521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3" name="Straight Connector 522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4" name="Straight Connector 523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5" name="Straight Connector 524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6" name="Straight Connector 525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517" name="Straight Connector 51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8" name="Straight Connector 51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9" name="Straight Connector 51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0" name="Straight Connector 51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1" name="Straight Connector 520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9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513" name="Straight Connector 51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4" name="Straight Connector 51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5" name="Straight Connector 51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6" name="Straight Connector 51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29" name="Rounded Rectangle 628"/>
            <p:cNvSpPr/>
            <p:nvPr/>
          </p:nvSpPr>
          <p:spPr>
            <a:xfrm>
              <a:off x="33768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70" name="Group 635"/>
          <p:cNvGrpSpPr/>
          <p:nvPr/>
        </p:nvGrpSpPr>
        <p:grpSpPr>
          <a:xfrm>
            <a:off x="4435644" y="990600"/>
            <a:ext cx="490501" cy="4953000"/>
            <a:chOff x="1947899" y="1295400"/>
            <a:chExt cx="490501" cy="4953000"/>
          </a:xfrm>
        </p:grpSpPr>
        <p:grpSp>
          <p:nvGrpSpPr>
            <p:cNvPr id="71" name="Group 617"/>
            <p:cNvGrpSpPr/>
            <p:nvPr/>
          </p:nvGrpSpPr>
          <p:grpSpPr>
            <a:xfrm>
              <a:off x="1947899" y="1295400"/>
              <a:ext cx="490501" cy="4953000"/>
              <a:chOff x="1905000" y="1608216"/>
              <a:chExt cx="490501" cy="4953000"/>
            </a:xfrm>
          </p:grpSpPr>
          <p:sp>
            <p:nvSpPr>
              <p:cNvPr id="558" name="Freeform 6"/>
              <p:cNvSpPr>
                <a:spLocks/>
              </p:cNvSpPr>
              <p:nvPr/>
            </p:nvSpPr>
            <p:spPr bwMode="auto">
              <a:xfrm>
                <a:off x="1905000" y="1608216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9" name="Rounded Rectangle 558"/>
              <p:cNvSpPr/>
              <p:nvPr/>
            </p:nvSpPr>
            <p:spPr>
              <a:xfrm>
                <a:off x="2057400" y="2804484"/>
                <a:ext cx="152400" cy="3708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72" name="Group 559"/>
              <p:cNvGrpSpPr/>
              <p:nvPr/>
            </p:nvGrpSpPr>
            <p:grpSpPr>
              <a:xfrm>
                <a:off x="2057400" y="2438400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73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74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606" name="Straight Connector 605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7" name="Straight Connector 606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8" name="Straight Connector 607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9" name="Straight Connector 608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0" name="Straight Connector 609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1" name="Straight Connector 610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5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01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2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3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4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5" name="Straight Connector 60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6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596" name="Straight Connector 59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7" name="Straight Connector 59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8" name="Straight Connector 59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9" name="Straight Connector 59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0" name="Straight Connector 59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77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591" name="Straight Connector 59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2" name="Straight Connector 59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3" name="Straight Connector 59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4" name="Straight Connector 59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5" name="Straight Connector 59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8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79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581" name="Straight Connector 580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2" name="Straight Connector 581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3" name="Straight Connector 582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4" name="Straight Connector 583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5" name="Straight Connector 584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6" name="Straight Connector 585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0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576" name="Straight Connector 57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Connector 57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8" name="Straight Connector 57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Connector 57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0" name="Straight Connector 57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1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571" name="Straight Connector 57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2" name="Straight Connector 57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Connector 57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4" name="Straight Connector 57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Connector 57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2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567" name="Straight Connector 56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8" name="Straight Connector 56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9" name="Straight Connector 56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0" name="Straight Connector 56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0" name="Rounded Rectangle 629"/>
            <p:cNvSpPr/>
            <p:nvPr/>
          </p:nvSpPr>
          <p:spPr>
            <a:xfrm>
              <a:off x="21576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83" name="Group 634"/>
          <p:cNvGrpSpPr/>
          <p:nvPr/>
        </p:nvGrpSpPr>
        <p:grpSpPr>
          <a:xfrm>
            <a:off x="1199148" y="972844"/>
            <a:ext cx="490501" cy="4953000"/>
            <a:chOff x="652499" y="1295400"/>
            <a:chExt cx="490501" cy="4953000"/>
          </a:xfrm>
        </p:grpSpPr>
        <p:grpSp>
          <p:nvGrpSpPr>
            <p:cNvPr id="84" name="Group 616"/>
            <p:cNvGrpSpPr/>
            <p:nvPr/>
          </p:nvGrpSpPr>
          <p:grpSpPr>
            <a:xfrm>
              <a:off x="652499" y="1295400"/>
              <a:ext cx="490501" cy="4953000"/>
              <a:chOff x="609600" y="1524000"/>
              <a:chExt cx="490501" cy="4953000"/>
            </a:xfrm>
          </p:grpSpPr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609600" y="15240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762000" y="1752600"/>
                <a:ext cx="152400" cy="46482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85" name="Group 69"/>
              <p:cNvGrpSpPr/>
              <p:nvPr/>
            </p:nvGrpSpPr>
            <p:grpSpPr>
              <a:xfrm>
                <a:off x="762000" y="23541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86" name="Group 14"/>
                <p:cNvGrpSpPr/>
                <p:nvPr/>
              </p:nvGrpSpPr>
              <p:grpSpPr>
                <a:xfrm flipH="1">
                  <a:off x="764004" y="3886200"/>
                  <a:ext cx="190500" cy="1524000"/>
                  <a:chOff x="1600200" y="2286000"/>
                  <a:chExt cx="381000" cy="3048000"/>
                </a:xfrm>
              </p:grpSpPr>
              <p:grpSp>
                <p:nvGrpSpPr>
                  <p:cNvPr id="87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36" name="Straight Connector 35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" name="Straight Connector 36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Straight Connector 37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Straight Connector 38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Straight Connector 39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Straight Connector 40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1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Straight Connector 3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9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26" name="Straight Connector 2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" name="Straight Connector 2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" name="Straight Connector 2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" name="Straight Connector 2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" name="Straight Connector 2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0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21" name="Straight Connector 2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" name="Straight Connector 2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" name="Straight Connector 2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" name="Straight Connector 2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" name="Straight Connector 2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91" name="Group 68"/>
                <p:cNvGrpSpPr/>
                <p:nvPr/>
              </p:nvGrpSpPr>
              <p:grpSpPr>
                <a:xfrm>
                  <a:off x="762000" y="2354184"/>
                  <a:ext cx="190500" cy="1447482"/>
                  <a:chOff x="762000" y="2209800"/>
                  <a:chExt cx="190500" cy="1447482"/>
                </a:xfrm>
              </p:grpSpPr>
              <p:grpSp>
                <p:nvGrpSpPr>
                  <p:cNvPr id="92" name="Group 65"/>
                  <p:cNvGrpSpPr/>
                  <p:nvPr/>
                </p:nvGrpSpPr>
                <p:grpSpPr>
                  <a:xfrm flipH="1">
                    <a:off x="762000" y="2209800"/>
                    <a:ext cx="190500" cy="381993"/>
                    <a:chOff x="1600200" y="2286000"/>
                    <a:chExt cx="381000" cy="763985"/>
                  </a:xfrm>
                </p:grpSpPr>
                <p:cxnSp>
                  <p:nvCxnSpPr>
                    <p:cNvPr id="62" name="Straight Connector 61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Straight Connector 62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Straight Connector 63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Straight Connector 64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" name="Straight Connector 65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Connector 66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3" name="Group 73"/>
                  <p:cNvGrpSpPr/>
                  <p:nvPr/>
                </p:nvGrpSpPr>
                <p:grpSpPr>
                  <a:xfrm flipH="1">
                    <a:off x="762000" y="2666987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7" name="Straight Connector 5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Straight Connector 5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Straight Connector 5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Straight Connector 5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Connector 60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4" name="Group 74"/>
                  <p:cNvGrpSpPr/>
                  <p:nvPr/>
                </p:nvGrpSpPr>
                <p:grpSpPr>
                  <a:xfrm flipH="1">
                    <a:off x="762000" y="3047656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2" name="Straight Connector 51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Straight Connector 52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Straight Connector 53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Straight Connector 54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" name="Straight Connector 55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Group 80"/>
                  <p:cNvGrpSpPr/>
                  <p:nvPr/>
                </p:nvGrpSpPr>
                <p:grpSpPr>
                  <a:xfrm flipH="1">
                    <a:off x="838200" y="3428325"/>
                    <a:ext cx="114300" cy="228957"/>
                    <a:chOff x="1600200" y="3429635"/>
                    <a:chExt cx="228600" cy="457914"/>
                  </a:xfrm>
                </p:grpSpPr>
                <p:cxnSp>
                  <p:nvCxnSpPr>
                    <p:cNvPr id="47" name="Straight Connector 4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Straight Connector 4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9" name="Straight Connector 4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Connector 4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1" name="Rounded Rectangle 630"/>
            <p:cNvSpPr/>
            <p:nvPr/>
          </p:nvSpPr>
          <p:spPr>
            <a:xfrm>
              <a:off x="8622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90" name="Group 638"/>
          <p:cNvGrpSpPr/>
          <p:nvPr/>
        </p:nvGrpSpPr>
        <p:grpSpPr>
          <a:xfrm>
            <a:off x="7672140" y="990600"/>
            <a:ext cx="490501" cy="4953000"/>
            <a:chOff x="5453099" y="1295400"/>
            <a:chExt cx="490501" cy="4953000"/>
          </a:xfrm>
        </p:grpSpPr>
        <p:grpSp>
          <p:nvGrpSpPr>
            <p:cNvPr id="291" name="Group 620"/>
            <p:cNvGrpSpPr/>
            <p:nvPr/>
          </p:nvGrpSpPr>
          <p:grpSpPr>
            <a:xfrm>
              <a:off x="5453099" y="1295400"/>
              <a:ext cx="490501" cy="4953000"/>
              <a:chOff x="5410200" y="1600200"/>
              <a:chExt cx="490501" cy="4953000"/>
            </a:xfrm>
          </p:grpSpPr>
          <p:sp>
            <p:nvSpPr>
              <p:cNvPr id="396" name="Freeform 6"/>
              <p:cNvSpPr>
                <a:spLocks/>
              </p:cNvSpPr>
              <p:nvPr/>
            </p:nvSpPr>
            <p:spPr bwMode="auto">
              <a:xfrm>
                <a:off x="5410200" y="16002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7" name="Rounded Rectangle 396"/>
              <p:cNvSpPr/>
              <p:nvPr/>
            </p:nvSpPr>
            <p:spPr>
              <a:xfrm>
                <a:off x="5562600" y="4321200"/>
                <a:ext cx="152400" cy="2196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292" name="Group 397"/>
              <p:cNvGrpSpPr/>
              <p:nvPr/>
            </p:nvGrpSpPr>
            <p:grpSpPr>
              <a:xfrm>
                <a:off x="5562600" y="24303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293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294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444" name="Straight Connector 443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5" name="Straight Connector 444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6" name="Straight Connector 445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7" name="Straight Connector 446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8" name="Straight Connector 447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9" name="Straight Connector 448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5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39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0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1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2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43" name="Straight Connector 442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96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34" name="Straight Connector 433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5" name="Straight Connector 434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6" name="Straight Connector 435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7" name="Straight Connector 436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8" name="Straight Connector 437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7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429" name="Straight Connector 428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0" name="Straight Connector 429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1" name="Straight Connector 430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2" name="Straight Connector 431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33" name="Straight Connector 432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318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319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419" name="Straight Connector 418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0" name="Straight Connector 419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1" name="Straight Connector 420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2" name="Straight Connector 421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3" name="Straight Connector 422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4" name="Straight Connector 423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24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14" name="Straight Connector 413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5" name="Straight Connector 414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6" name="Straight Connector 415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7" name="Straight Connector 416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8" name="Straight Connector 417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25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409" name="Straight Connector 408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0" name="Straight Connector 409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1" name="Straight Connector 410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2" name="Straight Connector 411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3" name="Straight Connector 412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26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405" name="Straight Connector 404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6" name="Straight Connector 405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7" name="Straight Connector 406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8" name="Straight Connector 407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2" name="Rounded Rectangle 631"/>
            <p:cNvSpPr/>
            <p:nvPr/>
          </p:nvSpPr>
          <p:spPr>
            <a:xfrm>
              <a:off x="56628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27" name="Group 639"/>
          <p:cNvGrpSpPr/>
          <p:nvPr/>
        </p:nvGrpSpPr>
        <p:grpSpPr>
          <a:xfrm>
            <a:off x="8750972" y="990600"/>
            <a:ext cx="490501" cy="4953000"/>
            <a:chOff x="6519899" y="1295400"/>
            <a:chExt cx="490501" cy="4953000"/>
          </a:xfrm>
        </p:grpSpPr>
        <p:grpSp>
          <p:nvGrpSpPr>
            <p:cNvPr id="1028" name="Group 621"/>
            <p:cNvGrpSpPr/>
            <p:nvPr/>
          </p:nvGrpSpPr>
          <p:grpSpPr>
            <a:xfrm>
              <a:off x="6519899" y="1295400"/>
              <a:ext cx="490501" cy="4953000"/>
              <a:chOff x="6477000" y="1524000"/>
              <a:chExt cx="490501" cy="4953000"/>
            </a:xfrm>
          </p:grpSpPr>
          <p:sp>
            <p:nvSpPr>
              <p:cNvPr id="342" name="Freeform 6"/>
              <p:cNvSpPr>
                <a:spLocks/>
              </p:cNvSpPr>
              <p:nvPr/>
            </p:nvSpPr>
            <p:spPr bwMode="auto">
              <a:xfrm>
                <a:off x="6477000" y="15240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43" name="Rounded Rectangle 342"/>
              <p:cNvSpPr/>
              <p:nvPr/>
            </p:nvSpPr>
            <p:spPr>
              <a:xfrm>
                <a:off x="6629400" y="4648200"/>
                <a:ext cx="152400" cy="1764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1029" name="Group 343"/>
              <p:cNvGrpSpPr/>
              <p:nvPr/>
            </p:nvGrpSpPr>
            <p:grpSpPr>
              <a:xfrm>
                <a:off x="6629400" y="23541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1031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1032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390" name="Straight Connector 389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1" name="Straight Connector 390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2" name="Straight Connector 391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3" name="Straight Connector 392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4" name="Straight Connector 393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5" name="Straight Connector 394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3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85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6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7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8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9" name="Straight Connector 388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4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80" name="Straight Connector 379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1" name="Straight Connector 380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2" name="Straight Connector 381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3" name="Straight Connector 382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4" name="Straight Connector 383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5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75" name="Straight Connector 374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6" name="Straight Connector 375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7" name="Straight Connector 376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8" name="Straight Connector 377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9" name="Straight Connector 378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36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1037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365" name="Straight Connector 364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6" name="Straight Connector 365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7" name="Straight Connector 366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8" name="Straight Connector 367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9" name="Straight Connector 368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70" name="Straight Connector 369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8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60" name="Straight Connector 359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1" name="Straight Connector 360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2" name="Straight Connector 361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3" name="Straight Connector 362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4" name="Straight Connector 363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39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55" name="Straight Connector 354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6" name="Straight Connector 355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7" name="Straight Connector 356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8" name="Straight Connector 357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9" name="Straight Connector 358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0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351" name="Straight Connector 35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2" name="Straight Connector 35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3" name="Straight Connector 35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4" name="Straight Connector 35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3" name="Rounded Rectangle 632"/>
            <p:cNvSpPr/>
            <p:nvPr/>
          </p:nvSpPr>
          <p:spPr>
            <a:xfrm>
              <a:off x="67296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41" name="Group 640"/>
          <p:cNvGrpSpPr/>
          <p:nvPr/>
        </p:nvGrpSpPr>
        <p:grpSpPr>
          <a:xfrm>
            <a:off x="9829800" y="990600"/>
            <a:ext cx="490501" cy="4953000"/>
            <a:chOff x="7662899" y="1295400"/>
            <a:chExt cx="490501" cy="4953000"/>
          </a:xfrm>
        </p:grpSpPr>
        <p:grpSp>
          <p:nvGrpSpPr>
            <p:cNvPr id="1042" name="Group 626"/>
            <p:cNvGrpSpPr/>
            <p:nvPr/>
          </p:nvGrpSpPr>
          <p:grpSpPr>
            <a:xfrm>
              <a:off x="7662899" y="1295400"/>
              <a:ext cx="490501" cy="4953000"/>
              <a:chOff x="7662899" y="1295400"/>
              <a:chExt cx="490501" cy="4953000"/>
            </a:xfrm>
          </p:grpSpPr>
          <p:sp>
            <p:nvSpPr>
              <p:cNvPr id="288" name="Freeform 6"/>
              <p:cNvSpPr>
                <a:spLocks/>
              </p:cNvSpPr>
              <p:nvPr/>
            </p:nvSpPr>
            <p:spPr bwMode="auto">
              <a:xfrm>
                <a:off x="7662899" y="12954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9" name="Rounded Rectangle 288"/>
              <p:cNvSpPr/>
              <p:nvPr/>
            </p:nvSpPr>
            <p:spPr>
              <a:xfrm>
                <a:off x="7815299" y="4724400"/>
                <a:ext cx="152400" cy="1476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1043" name="Group 289"/>
              <p:cNvGrpSpPr/>
              <p:nvPr/>
            </p:nvGrpSpPr>
            <p:grpSpPr>
              <a:xfrm>
                <a:off x="7815299" y="21255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1044" name="Group 14"/>
                <p:cNvGrpSpPr/>
                <p:nvPr/>
              </p:nvGrpSpPr>
              <p:grpSpPr>
                <a:xfrm flipH="1">
                  <a:off x="764004" y="3886199"/>
                  <a:ext cx="190500" cy="1524002"/>
                  <a:chOff x="1600200" y="2286000"/>
                  <a:chExt cx="381000" cy="3048000"/>
                </a:xfrm>
              </p:grpSpPr>
              <p:grpSp>
                <p:nvGrpSpPr>
                  <p:cNvPr id="1045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336" name="Straight Connector 335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7" name="Straight Connector 336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8" name="Straight Connector 337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9" name="Straight Connector 338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0" name="Straight Connector 339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1" name="Straight Connector 340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6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31" name="Straight Connector 3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2" name="Straight Connector 3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3" name="Straight Connector 3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4" name="Straight Connector 3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5" name="Straight Connector 33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7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26" name="Straight Connector 32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7" name="Straight Connector 32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8" name="Straight Connector 32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9" name="Straight Connector 32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0" name="Straight Connector 32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48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321" name="Straight Connector 32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Straight Connector 32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Straight Connector 32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Straight Connector 32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Straight Connector 32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1049" name="Group 68"/>
                <p:cNvGrpSpPr/>
                <p:nvPr/>
              </p:nvGrpSpPr>
              <p:grpSpPr>
                <a:xfrm>
                  <a:off x="762000" y="2354761"/>
                  <a:ext cx="190500" cy="1448527"/>
                  <a:chOff x="762000" y="2210377"/>
                  <a:chExt cx="190500" cy="1448527"/>
                </a:xfrm>
              </p:grpSpPr>
              <p:grpSp>
                <p:nvGrpSpPr>
                  <p:cNvPr id="1050" name="Group 65"/>
                  <p:cNvGrpSpPr/>
                  <p:nvPr/>
                </p:nvGrpSpPr>
                <p:grpSpPr>
                  <a:xfrm flipH="1">
                    <a:off x="762000" y="2210377"/>
                    <a:ext cx="190500" cy="382186"/>
                    <a:chOff x="1600200" y="2286000"/>
                    <a:chExt cx="381000" cy="763985"/>
                  </a:xfrm>
                </p:grpSpPr>
                <p:cxnSp>
                  <p:nvCxnSpPr>
                    <p:cNvPr id="311" name="Straight Connector 310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2" name="Straight Connector 311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3" name="Straight Connector 312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4" name="Straight Connector 313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5" name="Straight Connector 314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6" name="Straight Connector 315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1" name="Group 73"/>
                  <p:cNvGrpSpPr/>
                  <p:nvPr/>
                </p:nvGrpSpPr>
                <p:grpSpPr>
                  <a:xfrm flipH="1">
                    <a:off x="762000" y="2668419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06" name="Straight Connector 30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7" name="Straight Connector 30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8" name="Straight Connector 30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9" name="Straight Connector 30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10" name="Straight Connector 30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2" name="Group 74"/>
                  <p:cNvGrpSpPr/>
                  <p:nvPr/>
                </p:nvGrpSpPr>
                <p:grpSpPr>
                  <a:xfrm flipH="1">
                    <a:off x="762000" y="3049088"/>
                    <a:ext cx="190500" cy="305730"/>
                    <a:chOff x="1600200" y="3429635"/>
                    <a:chExt cx="381000" cy="610950"/>
                  </a:xfrm>
                </p:grpSpPr>
                <p:cxnSp>
                  <p:nvCxnSpPr>
                    <p:cNvPr id="301" name="Straight Connector 30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Connector 30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Straight Connector 30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Connector 303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3" name="Group 80"/>
                  <p:cNvGrpSpPr/>
                  <p:nvPr/>
                </p:nvGrpSpPr>
                <p:grpSpPr>
                  <a:xfrm flipH="1">
                    <a:off x="838200" y="3429756"/>
                    <a:ext cx="114300" cy="229148"/>
                    <a:chOff x="1600200" y="3429635"/>
                    <a:chExt cx="228600" cy="457914"/>
                  </a:xfrm>
                </p:grpSpPr>
                <p:cxnSp>
                  <p:nvCxnSpPr>
                    <p:cNvPr id="297" name="Straight Connector 296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Connector 297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Connector 298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Connector 299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34" name="Rounded Rectangle 633"/>
            <p:cNvSpPr/>
            <p:nvPr/>
          </p:nvSpPr>
          <p:spPr>
            <a:xfrm>
              <a:off x="7860632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03" name="TextBox 402"/>
          <p:cNvSpPr txBox="1"/>
          <p:nvPr/>
        </p:nvSpPr>
        <p:spPr>
          <a:xfrm>
            <a:off x="9690648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10</a:t>
            </a:r>
          </a:p>
        </p:txBody>
      </p:sp>
      <p:sp>
        <p:nvSpPr>
          <p:cNvPr id="404" name="TextBox 403"/>
          <p:cNvSpPr txBox="1"/>
          <p:nvPr/>
        </p:nvSpPr>
        <p:spPr>
          <a:xfrm>
            <a:off x="8600728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20</a:t>
            </a:r>
          </a:p>
        </p:txBody>
      </p:sp>
      <p:sp>
        <p:nvSpPr>
          <p:cNvPr id="425" name="TextBox 424"/>
          <p:cNvSpPr txBox="1"/>
          <p:nvPr/>
        </p:nvSpPr>
        <p:spPr>
          <a:xfrm>
            <a:off x="7518172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30</a:t>
            </a:r>
          </a:p>
        </p:txBody>
      </p:sp>
      <p:sp>
        <p:nvSpPr>
          <p:cNvPr id="426" name="TextBox 425"/>
          <p:cNvSpPr txBox="1"/>
          <p:nvPr/>
        </p:nvSpPr>
        <p:spPr>
          <a:xfrm>
            <a:off x="6435616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50</a:t>
            </a:r>
          </a:p>
        </p:txBody>
      </p:sp>
      <p:sp>
        <p:nvSpPr>
          <p:cNvPr id="427" name="TextBox 426"/>
          <p:cNvSpPr txBox="1"/>
          <p:nvPr/>
        </p:nvSpPr>
        <p:spPr>
          <a:xfrm>
            <a:off x="5353060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60</a:t>
            </a:r>
          </a:p>
        </p:txBody>
      </p:sp>
      <p:sp>
        <p:nvSpPr>
          <p:cNvPr id="428" name="TextBox 427"/>
          <p:cNvSpPr txBox="1"/>
          <p:nvPr/>
        </p:nvSpPr>
        <p:spPr>
          <a:xfrm>
            <a:off x="4270504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70</a:t>
            </a:r>
          </a:p>
        </p:txBody>
      </p:sp>
      <p:sp>
        <p:nvSpPr>
          <p:cNvPr id="452" name="TextBox 451"/>
          <p:cNvSpPr txBox="1"/>
          <p:nvPr/>
        </p:nvSpPr>
        <p:spPr>
          <a:xfrm>
            <a:off x="1043346" y="66235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100</a:t>
            </a:r>
          </a:p>
        </p:txBody>
      </p:sp>
      <p:grpSp>
        <p:nvGrpSpPr>
          <p:cNvPr id="453" name="Group 634"/>
          <p:cNvGrpSpPr/>
          <p:nvPr/>
        </p:nvGrpSpPr>
        <p:grpSpPr>
          <a:xfrm>
            <a:off x="3356812" y="1006135"/>
            <a:ext cx="490501" cy="4953000"/>
            <a:chOff x="652499" y="1295400"/>
            <a:chExt cx="490501" cy="4953000"/>
          </a:xfrm>
        </p:grpSpPr>
        <p:grpSp>
          <p:nvGrpSpPr>
            <p:cNvPr id="454" name="Group 616"/>
            <p:cNvGrpSpPr/>
            <p:nvPr/>
          </p:nvGrpSpPr>
          <p:grpSpPr>
            <a:xfrm>
              <a:off x="652499" y="1295400"/>
              <a:ext cx="490501" cy="4953000"/>
              <a:chOff x="609600" y="1524000"/>
              <a:chExt cx="490501" cy="4953000"/>
            </a:xfrm>
          </p:grpSpPr>
          <p:sp>
            <p:nvSpPr>
              <p:cNvPr id="456" name="Freeform 6"/>
              <p:cNvSpPr>
                <a:spLocks/>
              </p:cNvSpPr>
              <p:nvPr/>
            </p:nvSpPr>
            <p:spPr bwMode="auto">
              <a:xfrm>
                <a:off x="609600" y="15240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7" name="Rounded Rectangle 456"/>
              <p:cNvSpPr/>
              <p:nvPr/>
            </p:nvSpPr>
            <p:spPr>
              <a:xfrm>
                <a:off x="762000" y="2337787"/>
                <a:ext cx="152400" cy="4104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458" name="Group 69"/>
              <p:cNvGrpSpPr/>
              <p:nvPr/>
            </p:nvGrpSpPr>
            <p:grpSpPr>
              <a:xfrm>
                <a:off x="762000" y="23541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479" name="Group 14"/>
                <p:cNvGrpSpPr/>
                <p:nvPr/>
              </p:nvGrpSpPr>
              <p:grpSpPr>
                <a:xfrm flipH="1">
                  <a:off x="764004" y="3886200"/>
                  <a:ext cx="190500" cy="1524000"/>
                  <a:chOff x="1600200" y="2286000"/>
                  <a:chExt cx="381000" cy="3048000"/>
                </a:xfrm>
              </p:grpSpPr>
              <p:grpSp>
                <p:nvGrpSpPr>
                  <p:cNvPr id="612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640" name="Straight Connector 639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1" name="Straight Connector 640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2" name="Straight Connector 641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3" name="Straight Connector 642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4" name="Straight Connector 643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5" name="Straight Connector 644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3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35" name="Straight Connector 634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6" name="Straight Connector 635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7" name="Straight Connector 636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8" name="Straight Connector 637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9" name="Straight Connector 638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4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21" name="Straight Connector 620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2" name="Straight Connector 621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3" name="Straight Connector 622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6" name="Straight Connector 62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7" name="Straight Connector 62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15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16" name="Straight Connector 615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7" name="Straight Connector 616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8" name="Straight Connector 617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9" name="Straight Connector 618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0" name="Straight Connector 619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80" name="Group 68"/>
                <p:cNvGrpSpPr/>
                <p:nvPr/>
              </p:nvGrpSpPr>
              <p:grpSpPr>
                <a:xfrm>
                  <a:off x="762000" y="2354184"/>
                  <a:ext cx="190500" cy="1447482"/>
                  <a:chOff x="762000" y="2209800"/>
                  <a:chExt cx="190500" cy="1447482"/>
                </a:xfrm>
              </p:grpSpPr>
              <p:grpSp>
                <p:nvGrpSpPr>
                  <p:cNvPr id="481" name="Group 65"/>
                  <p:cNvGrpSpPr/>
                  <p:nvPr/>
                </p:nvGrpSpPr>
                <p:grpSpPr>
                  <a:xfrm flipH="1">
                    <a:off x="762000" y="2209800"/>
                    <a:ext cx="190500" cy="381993"/>
                    <a:chOff x="1600200" y="2286000"/>
                    <a:chExt cx="381000" cy="763985"/>
                  </a:xfrm>
                </p:grpSpPr>
                <p:cxnSp>
                  <p:nvCxnSpPr>
                    <p:cNvPr id="565" name="Straight Connector 564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6" name="Straight Connector 565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7" name="Straight Connector 586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8" name="Straight Connector 587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9" name="Straight Connector 588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0" name="Straight Connector 589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82" name="Group 73"/>
                  <p:cNvGrpSpPr/>
                  <p:nvPr/>
                </p:nvGrpSpPr>
                <p:grpSpPr>
                  <a:xfrm flipH="1">
                    <a:off x="762000" y="2666987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60" name="Straight Connector 559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Connector 560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Straight Connector 561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Connector 562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4" name="Straight Connector 563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6" name="Group 74"/>
                  <p:cNvGrpSpPr/>
                  <p:nvPr/>
                </p:nvGrpSpPr>
                <p:grpSpPr>
                  <a:xfrm flipH="1">
                    <a:off x="762000" y="3047656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512" name="Straight Connector 511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3" name="Straight Connector 532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4" name="Straight Connector 533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5" name="Straight Connector 534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6" name="Straight Connector 535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7" name="Group 80"/>
                  <p:cNvGrpSpPr/>
                  <p:nvPr/>
                </p:nvGrpSpPr>
                <p:grpSpPr>
                  <a:xfrm flipH="1">
                    <a:off x="838200" y="3428325"/>
                    <a:ext cx="114300" cy="228957"/>
                    <a:chOff x="1600200" y="3429635"/>
                    <a:chExt cx="228600" cy="457914"/>
                  </a:xfrm>
                </p:grpSpPr>
                <p:cxnSp>
                  <p:nvCxnSpPr>
                    <p:cNvPr id="508" name="Straight Connector 50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Straight Connector 50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0" name="Straight Connector 50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1" name="Straight Connector 51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455" name="Rounded Rectangle 454"/>
            <p:cNvSpPr/>
            <p:nvPr/>
          </p:nvSpPr>
          <p:spPr>
            <a:xfrm>
              <a:off x="8622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646" name="TextBox 645"/>
          <p:cNvSpPr txBox="1"/>
          <p:nvPr/>
        </p:nvSpPr>
        <p:spPr>
          <a:xfrm>
            <a:off x="3187948" y="1115209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80</a:t>
            </a:r>
          </a:p>
        </p:txBody>
      </p:sp>
      <p:grpSp>
        <p:nvGrpSpPr>
          <p:cNvPr id="647" name="Group 634"/>
          <p:cNvGrpSpPr/>
          <p:nvPr/>
        </p:nvGrpSpPr>
        <p:grpSpPr>
          <a:xfrm>
            <a:off x="2277980" y="1044473"/>
            <a:ext cx="490501" cy="4953000"/>
            <a:chOff x="652499" y="1295400"/>
            <a:chExt cx="490501" cy="4953000"/>
          </a:xfrm>
        </p:grpSpPr>
        <p:grpSp>
          <p:nvGrpSpPr>
            <p:cNvPr id="648" name="Group 616"/>
            <p:cNvGrpSpPr/>
            <p:nvPr/>
          </p:nvGrpSpPr>
          <p:grpSpPr>
            <a:xfrm>
              <a:off x="652499" y="1295400"/>
              <a:ext cx="490501" cy="4953000"/>
              <a:chOff x="609600" y="1524000"/>
              <a:chExt cx="490501" cy="4953000"/>
            </a:xfrm>
          </p:grpSpPr>
          <p:sp>
            <p:nvSpPr>
              <p:cNvPr id="650" name="Freeform 6"/>
              <p:cNvSpPr>
                <a:spLocks/>
              </p:cNvSpPr>
              <p:nvPr/>
            </p:nvSpPr>
            <p:spPr bwMode="auto">
              <a:xfrm>
                <a:off x="609600" y="1524000"/>
                <a:ext cx="490501" cy="4953000"/>
              </a:xfrm>
              <a:custGeom>
                <a:avLst/>
                <a:gdLst/>
                <a:ahLst/>
                <a:cxnLst>
                  <a:cxn ang="0">
                    <a:pos x="368" y="168"/>
                  </a:cxn>
                  <a:cxn ang="0">
                    <a:pos x="368" y="150"/>
                  </a:cxn>
                  <a:cxn ang="0">
                    <a:pos x="362" y="118"/>
                  </a:cxn>
                  <a:cxn ang="0">
                    <a:pos x="348" y="88"/>
                  </a:cxn>
                  <a:cxn ang="0">
                    <a:pos x="330" y="60"/>
                  </a:cxn>
                  <a:cxn ang="0">
                    <a:pos x="308" y="38"/>
                  </a:cxn>
                  <a:cxn ang="0">
                    <a:pos x="282" y="20"/>
                  </a:cxn>
                  <a:cxn ang="0">
                    <a:pos x="252" y="8"/>
                  </a:cxn>
                  <a:cxn ang="0">
                    <a:pos x="218" y="0"/>
                  </a:cxn>
                  <a:cxn ang="0">
                    <a:pos x="168" y="0"/>
                  </a:cxn>
                  <a:cxn ang="0">
                    <a:pos x="150" y="0"/>
                  </a:cxn>
                  <a:cxn ang="0">
                    <a:pos x="118" y="8"/>
                  </a:cxn>
                  <a:cxn ang="0">
                    <a:pos x="88" y="20"/>
                  </a:cxn>
                  <a:cxn ang="0">
                    <a:pos x="62" y="38"/>
                  </a:cxn>
                  <a:cxn ang="0">
                    <a:pos x="38" y="60"/>
                  </a:cxn>
                  <a:cxn ang="0">
                    <a:pos x="20" y="88"/>
                  </a:cxn>
                  <a:cxn ang="0">
                    <a:pos x="8" y="118"/>
                  </a:cxn>
                  <a:cxn ang="0">
                    <a:pos x="2" y="150"/>
                  </a:cxn>
                  <a:cxn ang="0">
                    <a:pos x="0" y="544"/>
                  </a:cxn>
                  <a:cxn ang="0">
                    <a:pos x="0" y="550"/>
                  </a:cxn>
                  <a:cxn ang="0">
                    <a:pos x="0" y="2490"/>
                  </a:cxn>
                  <a:cxn ang="0">
                    <a:pos x="0" y="2872"/>
                  </a:cxn>
                  <a:cxn ang="0">
                    <a:pos x="2" y="2900"/>
                  </a:cxn>
                  <a:cxn ang="0">
                    <a:pos x="18" y="2950"/>
                  </a:cxn>
                  <a:cxn ang="0">
                    <a:pos x="50" y="2990"/>
                  </a:cxn>
                  <a:cxn ang="0">
                    <a:pos x="90" y="3020"/>
                  </a:cxn>
                  <a:cxn ang="0">
                    <a:pos x="114" y="3550"/>
                  </a:cxn>
                  <a:cxn ang="0">
                    <a:pos x="114" y="3552"/>
                  </a:cxn>
                  <a:cxn ang="0">
                    <a:pos x="114" y="3664"/>
                  </a:cxn>
                  <a:cxn ang="0">
                    <a:pos x="120" y="3684"/>
                  </a:cxn>
                  <a:cxn ang="0">
                    <a:pos x="132" y="3700"/>
                  </a:cxn>
                  <a:cxn ang="0">
                    <a:pos x="154" y="3712"/>
                  </a:cxn>
                  <a:cxn ang="0">
                    <a:pos x="178" y="3716"/>
                  </a:cxn>
                  <a:cxn ang="0">
                    <a:pos x="190" y="3716"/>
                  </a:cxn>
                  <a:cxn ang="0">
                    <a:pos x="216" y="3712"/>
                  </a:cxn>
                  <a:cxn ang="0">
                    <a:pos x="236" y="3700"/>
                  </a:cxn>
                  <a:cxn ang="0">
                    <a:pos x="250" y="3684"/>
                  </a:cxn>
                  <a:cxn ang="0">
                    <a:pos x="254" y="3664"/>
                  </a:cxn>
                  <a:cxn ang="0">
                    <a:pos x="254" y="3552"/>
                  </a:cxn>
                  <a:cxn ang="0">
                    <a:pos x="254" y="3032"/>
                  </a:cxn>
                  <a:cxn ang="0">
                    <a:pos x="278" y="3020"/>
                  </a:cxn>
                  <a:cxn ang="0">
                    <a:pos x="320" y="2990"/>
                  </a:cxn>
                  <a:cxn ang="0">
                    <a:pos x="350" y="2950"/>
                  </a:cxn>
                  <a:cxn ang="0">
                    <a:pos x="366" y="2900"/>
                  </a:cxn>
                  <a:cxn ang="0">
                    <a:pos x="368" y="2496"/>
                  </a:cxn>
                  <a:cxn ang="0">
                    <a:pos x="368" y="2490"/>
                  </a:cxn>
                  <a:cxn ang="0">
                    <a:pos x="368" y="550"/>
                  </a:cxn>
                  <a:cxn ang="0">
                    <a:pos x="368" y="544"/>
                  </a:cxn>
                </a:cxnLst>
                <a:rect l="0" t="0" r="r" b="b"/>
                <a:pathLst>
                  <a:path w="368" h="3716">
                    <a:moveTo>
                      <a:pt x="368" y="544"/>
                    </a:moveTo>
                    <a:lnTo>
                      <a:pt x="368" y="168"/>
                    </a:lnTo>
                    <a:lnTo>
                      <a:pt x="368" y="168"/>
                    </a:lnTo>
                    <a:lnTo>
                      <a:pt x="368" y="150"/>
                    </a:lnTo>
                    <a:lnTo>
                      <a:pt x="366" y="134"/>
                    </a:lnTo>
                    <a:lnTo>
                      <a:pt x="362" y="118"/>
                    </a:lnTo>
                    <a:lnTo>
                      <a:pt x="356" y="102"/>
                    </a:lnTo>
                    <a:lnTo>
                      <a:pt x="348" y="88"/>
                    </a:lnTo>
                    <a:lnTo>
                      <a:pt x="340" y="74"/>
                    </a:lnTo>
                    <a:lnTo>
                      <a:pt x="330" y="60"/>
                    </a:lnTo>
                    <a:lnTo>
                      <a:pt x="320" y="50"/>
                    </a:lnTo>
                    <a:lnTo>
                      <a:pt x="308" y="38"/>
                    </a:lnTo>
                    <a:lnTo>
                      <a:pt x="294" y="28"/>
                    </a:lnTo>
                    <a:lnTo>
                      <a:pt x="282" y="20"/>
                    </a:lnTo>
                    <a:lnTo>
                      <a:pt x="266" y="14"/>
                    </a:lnTo>
                    <a:lnTo>
                      <a:pt x="252" y="8"/>
                    </a:lnTo>
                    <a:lnTo>
                      <a:pt x="234" y="4"/>
                    </a:lnTo>
                    <a:lnTo>
                      <a:pt x="218" y="0"/>
                    </a:lnTo>
                    <a:lnTo>
                      <a:pt x="202" y="0"/>
                    </a:lnTo>
                    <a:lnTo>
                      <a:pt x="168" y="0"/>
                    </a:lnTo>
                    <a:lnTo>
                      <a:pt x="168" y="0"/>
                    </a:lnTo>
                    <a:lnTo>
                      <a:pt x="150" y="0"/>
                    </a:lnTo>
                    <a:lnTo>
                      <a:pt x="134" y="4"/>
                    </a:lnTo>
                    <a:lnTo>
                      <a:pt x="118" y="8"/>
                    </a:lnTo>
                    <a:lnTo>
                      <a:pt x="102" y="14"/>
                    </a:lnTo>
                    <a:lnTo>
                      <a:pt x="88" y="20"/>
                    </a:lnTo>
                    <a:lnTo>
                      <a:pt x="74" y="28"/>
                    </a:lnTo>
                    <a:lnTo>
                      <a:pt x="62" y="38"/>
                    </a:lnTo>
                    <a:lnTo>
                      <a:pt x="50" y="50"/>
                    </a:lnTo>
                    <a:lnTo>
                      <a:pt x="38" y="60"/>
                    </a:lnTo>
                    <a:lnTo>
                      <a:pt x="28" y="74"/>
                    </a:lnTo>
                    <a:lnTo>
                      <a:pt x="20" y="88"/>
                    </a:lnTo>
                    <a:lnTo>
                      <a:pt x="14" y="102"/>
                    </a:lnTo>
                    <a:lnTo>
                      <a:pt x="8" y="118"/>
                    </a:lnTo>
                    <a:lnTo>
                      <a:pt x="4" y="134"/>
                    </a:lnTo>
                    <a:lnTo>
                      <a:pt x="2" y="150"/>
                    </a:lnTo>
                    <a:lnTo>
                      <a:pt x="0" y="168"/>
                    </a:lnTo>
                    <a:lnTo>
                      <a:pt x="0" y="544"/>
                    </a:lnTo>
                    <a:lnTo>
                      <a:pt x="0" y="544"/>
                    </a:lnTo>
                    <a:lnTo>
                      <a:pt x="0" y="550"/>
                    </a:lnTo>
                    <a:lnTo>
                      <a:pt x="0" y="2490"/>
                    </a:lnTo>
                    <a:lnTo>
                      <a:pt x="0" y="2490"/>
                    </a:lnTo>
                    <a:lnTo>
                      <a:pt x="0" y="2496"/>
                    </a:lnTo>
                    <a:lnTo>
                      <a:pt x="0" y="2872"/>
                    </a:lnTo>
                    <a:lnTo>
                      <a:pt x="0" y="2872"/>
                    </a:lnTo>
                    <a:lnTo>
                      <a:pt x="2" y="2900"/>
                    </a:lnTo>
                    <a:lnTo>
                      <a:pt x="8" y="2926"/>
                    </a:lnTo>
                    <a:lnTo>
                      <a:pt x="18" y="2950"/>
                    </a:lnTo>
                    <a:lnTo>
                      <a:pt x="32" y="2972"/>
                    </a:lnTo>
                    <a:lnTo>
                      <a:pt x="50" y="2990"/>
                    </a:lnTo>
                    <a:lnTo>
                      <a:pt x="68" y="3008"/>
                    </a:lnTo>
                    <a:lnTo>
                      <a:pt x="90" y="3020"/>
                    </a:lnTo>
                    <a:lnTo>
                      <a:pt x="114" y="3032"/>
                    </a:lnTo>
                    <a:lnTo>
                      <a:pt x="114" y="3550"/>
                    </a:lnTo>
                    <a:lnTo>
                      <a:pt x="114" y="3550"/>
                    </a:lnTo>
                    <a:lnTo>
                      <a:pt x="114" y="3552"/>
                    </a:lnTo>
                    <a:lnTo>
                      <a:pt x="114" y="3664"/>
                    </a:lnTo>
                    <a:lnTo>
                      <a:pt x="114" y="3664"/>
                    </a:lnTo>
                    <a:lnTo>
                      <a:pt x="116" y="3674"/>
                    </a:lnTo>
                    <a:lnTo>
                      <a:pt x="120" y="3684"/>
                    </a:lnTo>
                    <a:lnTo>
                      <a:pt x="126" y="3692"/>
                    </a:lnTo>
                    <a:lnTo>
                      <a:pt x="132" y="3700"/>
                    </a:lnTo>
                    <a:lnTo>
                      <a:pt x="142" y="3706"/>
                    </a:lnTo>
                    <a:lnTo>
                      <a:pt x="154" y="3712"/>
                    </a:lnTo>
                    <a:lnTo>
                      <a:pt x="166" y="3714"/>
                    </a:lnTo>
                    <a:lnTo>
                      <a:pt x="178" y="3716"/>
                    </a:lnTo>
                    <a:lnTo>
                      <a:pt x="190" y="3716"/>
                    </a:lnTo>
                    <a:lnTo>
                      <a:pt x="190" y="3716"/>
                    </a:lnTo>
                    <a:lnTo>
                      <a:pt x="204" y="3714"/>
                    </a:lnTo>
                    <a:lnTo>
                      <a:pt x="216" y="3712"/>
                    </a:lnTo>
                    <a:lnTo>
                      <a:pt x="226" y="3706"/>
                    </a:lnTo>
                    <a:lnTo>
                      <a:pt x="236" y="3700"/>
                    </a:lnTo>
                    <a:lnTo>
                      <a:pt x="244" y="3692"/>
                    </a:lnTo>
                    <a:lnTo>
                      <a:pt x="250" y="3684"/>
                    </a:lnTo>
                    <a:lnTo>
                      <a:pt x="254" y="3674"/>
                    </a:lnTo>
                    <a:lnTo>
                      <a:pt x="254" y="3664"/>
                    </a:lnTo>
                    <a:lnTo>
                      <a:pt x="254" y="3552"/>
                    </a:lnTo>
                    <a:lnTo>
                      <a:pt x="254" y="3552"/>
                    </a:lnTo>
                    <a:lnTo>
                      <a:pt x="254" y="3550"/>
                    </a:lnTo>
                    <a:lnTo>
                      <a:pt x="254" y="3032"/>
                    </a:lnTo>
                    <a:lnTo>
                      <a:pt x="254" y="3032"/>
                    </a:lnTo>
                    <a:lnTo>
                      <a:pt x="278" y="3020"/>
                    </a:lnTo>
                    <a:lnTo>
                      <a:pt x="300" y="3008"/>
                    </a:lnTo>
                    <a:lnTo>
                      <a:pt x="320" y="2990"/>
                    </a:lnTo>
                    <a:lnTo>
                      <a:pt x="336" y="2972"/>
                    </a:lnTo>
                    <a:lnTo>
                      <a:pt x="350" y="2950"/>
                    </a:lnTo>
                    <a:lnTo>
                      <a:pt x="360" y="2926"/>
                    </a:lnTo>
                    <a:lnTo>
                      <a:pt x="366" y="2900"/>
                    </a:lnTo>
                    <a:lnTo>
                      <a:pt x="368" y="2872"/>
                    </a:lnTo>
                    <a:lnTo>
                      <a:pt x="368" y="2496"/>
                    </a:lnTo>
                    <a:lnTo>
                      <a:pt x="368" y="2496"/>
                    </a:lnTo>
                    <a:lnTo>
                      <a:pt x="368" y="2490"/>
                    </a:lnTo>
                    <a:lnTo>
                      <a:pt x="368" y="550"/>
                    </a:lnTo>
                    <a:lnTo>
                      <a:pt x="368" y="550"/>
                    </a:lnTo>
                    <a:lnTo>
                      <a:pt x="368" y="544"/>
                    </a:lnTo>
                    <a:lnTo>
                      <a:pt x="368" y="544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51" name="Rounded Rectangle 650"/>
              <p:cNvSpPr/>
              <p:nvPr/>
            </p:nvSpPr>
            <p:spPr>
              <a:xfrm>
                <a:off x="762000" y="2031127"/>
                <a:ext cx="152400" cy="4392000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  <a:reflection blurRad="6350" stA="52000" endA="300" endPos="35000" dir="5400000" sy="-100000" algn="bl" rotWithShape="0"/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652" name="Group 69"/>
              <p:cNvGrpSpPr/>
              <p:nvPr/>
            </p:nvGrpSpPr>
            <p:grpSpPr>
              <a:xfrm>
                <a:off x="762000" y="2354184"/>
                <a:ext cx="192504" cy="3056016"/>
                <a:chOff x="762000" y="2354184"/>
                <a:chExt cx="192504" cy="3056016"/>
              </a:xfrm>
            </p:grpSpPr>
            <p:grpSp>
              <p:nvGrpSpPr>
                <p:cNvPr id="653" name="Group 14"/>
                <p:cNvGrpSpPr/>
                <p:nvPr/>
              </p:nvGrpSpPr>
              <p:grpSpPr>
                <a:xfrm flipH="1">
                  <a:off x="764004" y="3886200"/>
                  <a:ext cx="190500" cy="1524000"/>
                  <a:chOff x="1600200" y="2286000"/>
                  <a:chExt cx="381000" cy="3048000"/>
                </a:xfrm>
              </p:grpSpPr>
              <p:grpSp>
                <p:nvGrpSpPr>
                  <p:cNvPr id="679" name="Group 65"/>
                  <p:cNvGrpSpPr/>
                  <p:nvPr/>
                </p:nvGrpSpPr>
                <p:grpSpPr>
                  <a:xfrm>
                    <a:off x="1600200" y="2286000"/>
                    <a:ext cx="381000" cy="763985"/>
                    <a:chOff x="1600200" y="2286000"/>
                    <a:chExt cx="381000" cy="763985"/>
                  </a:xfrm>
                </p:grpSpPr>
                <p:cxnSp>
                  <p:nvCxnSpPr>
                    <p:cNvPr id="698" name="Straight Connector 697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9" name="Straight Connector 698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0" name="Straight Connector 699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1" name="Straight Connector 700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2" name="Straight Connector 701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3" name="Straight Connector 702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0" name="Group 73"/>
                  <p:cNvGrpSpPr/>
                  <p:nvPr/>
                </p:nvGrpSpPr>
                <p:grpSpPr>
                  <a:xfrm>
                    <a:off x="1600200" y="3200373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93" name="Straight Connector 69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4" name="Straight Connector 69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Connector 69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6" name="Straight Connector 69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Straight Connector 69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1" name="Group 74"/>
                  <p:cNvGrpSpPr/>
                  <p:nvPr/>
                </p:nvGrpSpPr>
                <p:grpSpPr>
                  <a:xfrm>
                    <a:off x="1600200" y="3961711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88" name="Straight Connector 68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9" name="Straight Connector 68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0" name="Straight Connector 68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Straight Connector 69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2" name="Straight Connector 69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82" name="Group 80"/>
                  <p:cNvGrpSpPr/>
                  <p:nvPr/>
                </p:nvGrpSpPr>
                <p:grpSpPr>
                  <a:xfrm>
                    <a:off x="1600200" y="4723050"/>
                    <a:ext cx="381000" cy="610950"/>
                    <a:chOff x="1600200" y="3429635"/>
                    <a:chExt cx="381000" cy="610950"/>
                  </a:xfrm>
                </p:grpSpPr>
                <p:cxnSp>
                  <p:nvCxnSpPr>
                    <p:cNvPr id="683" name="Straight Connector 68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4" name="Straight Connector 68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Straight Connector 68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6" name="Straight Connector 68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Straight Connector 68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654" name="Group 68"/>
                <p:cNvGrpSpPr/>
                <p:nvPr/>
              </p:nvGrpSpPr>
              <p:grpSpPr>
                <a:xfrm>
                  <a:off x="762000" y="2354184"/>
                  <a:ext cx="190500" cy="1447482"/>
                  <a:chOff x="762000" y="2209800"/>
                  <a:chExt cx="190500" cy="1447482"/>
                </a:xfrm>
              </p:grpSpPr>
              <p:grpSp>
                <p:nvGrpSpPr>
                  <p:cNvPr id="655" name="Group 65"/>
                  <p:cNvGrpSpPr/>
                  <p:nvPr/>
                </p:nvGrpSpPr>
                <p:grpSpPr>
                  <a:xfrm flipH="1">
                    <a:off x="762000" y="2209800"/>
                    <a:ext cx="190500" cy="381993"/>
                    <a:chOff x="1600200" y="2286000"/>
                    <a:chExt cx="381000" cy="763985"/>
                  </a:xfrm>
                </p:grpSpPr>
                <p:cxnSp>
                  <p:nvCxnSpPr>
                    <p:cNvPr id="673" name="Straight Connector 672"/>
                    <p:cNvCxnSpPr/>
                    <p:nvPr/>
                  </p:nvCxnSpPr>
                  <p:spPr>
                    <a:xfrm>
                      <a:off x="1600200" y="2286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4" name="Straight Connector 673"/>
                    <p:cNvCxnSpPr/>
                    <p:nvPr/>
                  </p:nvCxnSpPr>
                  <p:spPr>
                    <a:xfrm>
                      <a:off x="1600200" y="24390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5" name="Straight Connector 674"/>
                    <p:cNvCxnSpPr/>
                    <p:nvPr/>
                  </p:nvCxnSpPr>
                  <p:spPr>
                    <a:xfrm>
                      <a:off x="1600200" y="25912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6" name="Straight Connector 675"/>
                    <p:cNvCxnSpPr/>
                    <p:nvPr/>
                  </p:nvCxnSpPr>
                  <p:spPr>
                    <a:xfrm>
                      <a:off x="1600200" y="27435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7" name="Straight Connector 676"/>
                    <p:cNvCxnSpPr/>
                    <p:nvPr/>
                  </p:nvCxnSpPr>
                  <p:spPr>
                    <a:xfrm>
                      <a:off x="1600200" y="28957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8" name="Straight Connector 677"/>
                    <p:cNvCxnSpPr/>
                    <p:nvPr/>
                  </p:nvCxnSpPr>
                  <p:spPr>
                    <a:xfrm>
                      <a:off x="1600200" y="30480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6" name="Group 73"/>
                  <p:cNvGrpSpPr/>
                  <p:nvPr/>
                </p:nvGrpSpPr>
                <p:grpSpPr>
                  <a:xfrm flipH="1">
                    <a:off x="762000" y="2666987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668" name="Straight Connector 667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9" name="Straight Connector 668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0" name="Straight Connector 669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1" name="Straight Connector 670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2" name="Straight Connector 671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7" name="Group 74"/>
                  <p:cNvGrpSpPr/>
                  <p:nvPr/>
                </p:nvGrpSpPr>
                <p:grpSpPr>
                  <a:xfrm flipH="1">
                    <a:off x="762000" y="3047656"/>
                    <a:ext cx="190500" cy="305475"/>
                    <a:chOff x="1600200" y="3429635"/>
                    <a:chExt cx="381000" cy="610950"/>
                  </a:xfrm>
                </p:grpSpPr>
                <p:cxnSp>
                  <p:nvCxnSpPr>
                    <p:cNvPr id="663" name="Straight Connector 662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4" name="Straight Connector 663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5" name="Straight Connector 664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6" name="Straight Connector 665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7" name="Straight Connector 666"/>
                    <p:cNvCxnSpPr/>
                    <p:nvPr/>
                  </p:nvCxnSpPr>
                  <p:spPr>
                    <a:xfrm>
                      <a:off x="1600200" y="4038600"/>
                      <a:ext cx="381000" cy="1985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8" name="Group 80"/>
                  <p:cNvGrpSpPr/>
                  <p:nvPr/>
                </p:nvGrpSpPr>
                <p:grpSpPr>
                  <a:xfrm flipH="1">
                    <a:off x="838200" y="3428325"/>
                    <a:ext cx="114300" cy="228957"/>
                    <a:chOff x="1600200" y="3429635"/>
                    <a:chExt cx="228600" cy="457914"/>
                  </a:xfrm>
                </p:grpSpPr>
                <p:cxnSp>
                  <p:nvCxnSpPr>
                    <p:cNvPr id="659" name="Straight Connector 658"/>
                    <p:cNvCxnSpPr/>
                    <p:nvPr/>
                  </p:nvCxnSpPr>
                  <p:spPr>
                    <a:xfrm>
                      <a:off x="1600200" y="3429635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0" name="Straight Connector 659"/>
                    <p:cNvCxnSpPr/>
                    <p:nvPr/>
                  </p:nvCxnSpPr>
                  <p:spPr>
                    <a:xfrm>
                      <a:off x="1600200" y="3581876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1" name="Straight Connector 660"/>
                    <p:cNvCxnSpPr/>
                    <p:nvPr/>
                  </p:nvCxnSpPr>
                  <p:spPr>
                    <a:xfrm>
                      <a:off x="1600200" y="3734117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62" name="Straight Connector 661"/>
                    <p:cNvCxnSpPr/>
                    <p:nvPr/>
                  </p:nvCxnSpPr>
                  <p:spPr>
                    <a:xfrm>
                      <a:off x="1600200" y="3886358"/>
                      <a:ext cx="228600" cy="1191"/>
                    </a:xfrm>
                    <a:prstGeom prst="line">
                      <a:avLst/>
                    </a:pr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sp>
          <p:nvSpPr>
            <p:cNvPr id="649" name="Rounded Rectangle 648"/>
            <p:cNvSpPr/>
            <p:nvPr/>
          </p:nvSpPr>
          <p:spPr>
            <a:xfrm>
              <a:off x="862264" y="1451808"/>
              <a:ext cx="140368" cy="3810000"/>
            </a:xfrm>
            <a:prstGeom prst="roundRect">
              <a:avLst>
                <a:gd name="adj" fmla="val 25439"/>
              </a:avLst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3000"/>
                  </a:schemeClr>
                </a:gs>
                <a:gs pos="100000">
                  <a:schemeClr val="bg1">
                    <a:alpha val="59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704" name="TextBox 703"/>
          <p:cNvSpPr txBox="1"/>
          <p:nvPr/>
        </p:nvSpPr>
        <p:spPr>
          <a:xfrm>
            <a:off x="2105392" y="1115573"/>
            <a:ext cx="76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90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ctangle 193"/>
          <p:cNvSpPr/>
          <p:nvPr/>
        </p:nvSpPr>
        <p:spPr>
          <a:xfrm>
            <a:off x="42169" y="5059370"/>
            <a:ext cx="12107662" cy="17586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Change over time</a:t>
            </a:r>
          </a:p>
        </p:txBody>
      </p:sp>
      <p:sp>
        <p:nvSpPr>
          <p:cNvPr id="9" name="Ellipse 100"/>
          <p:cNvSpPr>
            <a:spLocks noChangeArrowheads="1"/>
          </p:cNvSpPr>
          <p:nvPr/>
        </p:nvSpPr>
        <p:spPr bwMode="auto">
          <a:xfrm>
            <a:off x="3757864" y="5009024"/>
            <a:ext cx="762000" cy="719455"/>
          </a:xfrm>
          <a:prstGeom prst="ellipse">
            <a:avLst/>
          </a:prstGeom>
          <a:gradFill rotWithShape="1">
            <a:gsLst>
              <a:gs pos="0">
                <a:srgbClr val="FFFFFF">
                  <a:alpha val="76999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886200" y="1844720"/>
            <a:ext cx="685800" cy="3429000"/>
          </a:xfrm>
          <a:prstGeom prst="roundRect">
            <a:avLst>
              <a:gd name="adj" fmla="val 2543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733800" y="4908760"/>
            <a:ext cx="990600" cy="10668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3810000" y="1997120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8" name="Ellipse 100"/>
          <p:cNvSpPr>
            <a:spLocks noChangeArrowheads="1"/>
          </p:cNvSpPr>
          <p:nvPr/>
        </p:nvSpPr>
        <p:spPr bwMode="auto">
          <a:xfrm>
            <a:off x="5586664" y="5009024"/>
            <a:ext cx="762000" cy="719455"/>
          </a:xfrm>
          <a:prstGeom prst="ellipse">
            <a:avLst/>
          </a:prstGeom>
          <a:gradFill rotWithShape="1">
            <a:gsLst>
              <a:gs pos="0">
                <a:srgbClr val="FFFFFF">
                  <a:alpha val="76999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5715000" y="1844720"/>
            <a:ext cx="685800" cy="3429000"/>
          </a:xfrm>
          <a:prstGeom prst="roundRect">
            <a:avLst>
              <a:gd name="adj" fmla="val 2543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5562600" y="4908760"/>
            <a:ext cx="990600" cy="10668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1" name="Freeform 7"/>
          <p:cNvSpPr>
            <a:spLocks/>
          </p:cNvSpPr>
          <p:nvPr/>
        </p:nvSpPr>
        <p:spPr bwMode="auto">
          <a:xfrm>
            <a:off x="5638800" y="1997120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827296" y="1997120"/>
            <a:ext cx="152400" cy="3048000"/>
          </a:xfrm>
          <a:prstGeom prst="roundRect">
            <a:avLst>
              <a:gd name="adj" fmla="val 2543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3000"/>
                </a:schemeClr>
              </a:gs>
              <a:gs pos="100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057400" y="1844720"/>
            <a:ext cx="685800" cy="3429000"/>
          </a:xfrm>
          <a:prstGeom prst="roundRect">
            <a:avLst>
              <a:gd name="adj" fmla="val 2543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1905000" y="4908760"/>
            <a:ext cx="990600" cy="10668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1981200" y="1997120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1" name="Ellipse 100"/>
          <p:cNvSpPr>
            <a:spLocks noChangeArrowheads="1"/>
          </p:cNvSpPr>
          <p:nvPr/>
        </p:nvSpPr>
        <p:spPr bwMode="auto">
          <a:xfrm>
            <a:off x="7434318" y="5009024"/>
            <a:ext cx="762000" cy="719455"/>
          </a:xfrm>
          <a:prstGeom prst="ellipse">
            <a:avLst/>
          </a:prstGeom>
          <a:gradFill rotWithShape="1">
            <a:gsLst>
              <a:gs pos="0">
                <a:srgbClr val="FFFFFF">
                  <a:alpha val="76999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543800" y="1844720"/>
            <a:ext cx="685800" cy="3429000"/>
          </a:xfrm>
          <a:prstGeom prst="roundRect">
            <a:avLst>
              <a:gd name="adj" fmla="val 2543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7391400" y="4908760"/>
            <a:ext cx="990600" cy="10668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7486454" y="1997120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674950" y="1997120"/>
            <a:ext cx="152400" cy="3048000"/>
          </a:xfrm>
          <a:prstGeom prst="roundRect">
            <a:avLst>
              <a:gd name="adj" fmla="val 2543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3000"/>
                </a:schemeClr>
              </a:gs>
              <a:gs pos="100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4" name="Ellipse 100"/>
          <p:cNvSpPr>
            <a:spLocks noChangeArrowheads="1"/>
          </p:cNvSpPr>
          <p:nvPr/>
        </p:nvSpPr>
        <p:spPr bwMode="auto">
          <a:xfrm>
            <a:off x="9244264" y="5009024"/>
            <a:ext cx="762000" cy="719455"/>
          </a:xfrm>
          <a:prstGeom prst="ellipse">
            <a:avLst/>
          </a:prstGeom>
          <a:gradFill rotWithShape="1">
            <a:gsLst>
              <a:gs pos="0">
                <a:srgbClr val="FFFFFF">
                  <a:alpha val="76999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372600" y="1844720"/>
            <a:ext cx="685800" cy="3429000"/>
          </a:xfrm>
          <a:prstGeom prst="roundRect">
            <a:avLst>
              <a:gd name="adj" fmla="val 25439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9220200" y="4908760"/>
            <a:ext cx="990600" cy="1066800"/>
          </a:xfrm>
          <a:prstGeom prst="ellipse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9296400" y="1997120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9484896" y="1997120"/>
            <a:ext cx="152400" cy="3048000"/>
          </a:xfrm>
          <a:prstGeom prst="roundRect">
            <a:avLst>
              <a:gd name="adj" fmla="val 25439"/>
            </a:avLst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3000"/>
                </a:schemeClr>
              </a:gs>
              <a:gs pos="100000">
                <a:schemeClr val="bg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2066925" y="1214262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adjust the red bars in the thermometers as you need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114EBCEB-1E27-4739-BE17-28E033BFD1A8}"/>
              </a:ext>
            </a:extLst>
          </p:cNvPr>
          <p:cNvSpPr txBox="1"/>
          <p:nvPr/>
        </p:nvSpPr>
        <p:spPr>
          <a:xfrm>
            <a:off x="1941394" y="6000215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0% Fill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5ACF78F-7562-4718-AE4F-806F5242F489}"/>
              </a:ext>
            </a:extLst>
          </p:cNvPr>
          <p:cNvSpPr txBox="1"/>
          <p:nvPr/>
        </p:nvSpPr>
        <p:spPr>
          <a:xfrm>
            <a:off x="3762964" y="6000215"/>
            <a:ext cx="99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25% Fill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11AE3DB-4CB8-492B-A5A2-3369C6B862FB}"/>
              </a:ext>
            </a:extLst>
          </p:cNvPr>
          <p:cNvSpPr txBox="1"/>
          <p:nvPr/>
        </p:nvSpPr>
        <p:spPr>
          <a:xfrm>
            <a:off x="5584534" y="6000215"/>
            <a:ext cx="1007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50% Fill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65A28B61-1494-430F-8AE7-D8C3F39B179A}"/>
              </a:ext>
            </a:extLst>
          </p:cNvPr>
          <p:cNvSpPr txBox="1"/>
          <p:nvPr/>
        </p:nvSpPr>
        <p:spPr>
          <a:xfrm>
            <a:off x="7406104" y="6000215"/>
            <a:ext cx="9975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75% Fill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749B5B7F-E213-49FC-8FF5-F0698442F04D}"/>
              </a:ext>
            </a:extLst>
          </p:cNvPr>
          <p:cNvSpPr txBox="1"/>
          <p:nvPr/>
        </p:nvSpPr>
        <p:spPr>
          <a:xfrm>
            <a:off x="9227673" y="6000215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100% Fill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AC96F7B-59E8-4C0A-BA52-8FDE12CBF206}"/>
              </a:ext>
            </a:extLst>
          </p:cNvPr>
          <p:cNvSpPr/>
          <p:nvPr/>
        </p:nvSpPr>
        <p:spPr>
          <a:xfrm>
            <a:off x="1980163" y="5031049"/>
            <a:ext cx="822222" cy="8222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CA09B7B4-7F55-4095-ABC7-1313C38A3570}"/>
              </a:ext>
            </a:extLst>
          </p:cNvPr>
          <p:cNvSpPr/>
          <p:nvPr/>
        </p:nvSpPr>
        <p:spPr>
          <a:xfrm rot="10800000" flipV="1">
            <a:off x="2135845" y="4925515"/>
            <a:ext cx="502920" cy="255326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Ellipse 100"/>
          <p:cNvSpPr>
            <a:spLocks noChangeArrowheads="1"/>
          </p:cNvSpPr>
          <p:nvPr/>
        </p:nvSpPr>
        <p:spPr bwMode="auto">
          <a:xfrm>
            <a:off x="2072877" y="5070142"/>
            <a:ext cx="616829" cy="529445"/>
          </a:xfrm>
          <a:prstGeom prst="ellipse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A69C0A1B-C034-4E80-90D2-66CC43C8B55A}"/>
              </a:ext>
            </a:extLst>
          </p:cNvPr>
          <p:cNvGrpSpPr/>
          <p:nvPr/>
        </p:nvGrpSpPr>
        <p:grpSpPr>
          <a:xfrm>
            <a:off x="2362201" y="2103009"/>
            <a:ext cx="296104" cy="2899985"/>
            <a:chOff x="2257928" y="2225720"/>
            <a:chExt cx="342900" cy="2743200"/>
          </a:xfrm>
        </p:grpSpPr>
        <p:grpSp>
          <p:nvGrpSpPr>
            <p:cNvPr id="222" name="Group 65">
              <a:extLst>
                <a:ext uri="{FF2B5EF4-FFF2-40B4-BE49-F238E27FC236}">
                  <a16:creationId xmlns:a16="http://schemas.microsoft.com/office/drawing/2014/main" id="{29037116-C8F4-4B32-AFF6-4C9530B810B2}"/>
                </a:ext>
              </a:extLst>
            </p:cNvPr>
            <p:cNvGrpSpPr/>
            <p:nvPr/>
          </p:nvGrpSpPr>
          <p:grpSpPr>
            <a:xfrm flipH="1">
              <a:off x="2257928" y="2225720"/>
              <a:ext cx="342900" cy="687587"/>
              <a:chOff x="1600200" y="2286000"/>
              <a:chExt cx="381000" cy="763985"/>
            </a:xfrm>
          </p:grpSpPr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F6A432FD-CEBF-4CC2-8A04-90E3DE1EF06B}"/>
                  </a:ext>
                </a:extLst>
              </p:cNvPr>
              <p:cNvCxnSpPr/>
              <p:nvPr/>
            </p:nvCxnSpPr>
            <p:spPr>
              <a:xfrm>
                <a:off x="1600200" y="2286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0CE6AD5-9D28-4A80-928E-2BB9AEC56FFD}"/>
                  </a:ext>
                </a:extLst>
              </p:cNvPr>
              <p:cNvCxnSpPr/>
              <p:nvPr/>
            </p:nvCxnSpPr>
            <p:spPr>
              <a:xfrm>
                <a:off x="1600200" y="24390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EB9DBC97-C2C6-4EB1-94BE-67861D5B1865}"/>
                  </a:ext>
                </a:extLst>
              </p:cNvPr>
              <p:cNvCxnSpPr/>
              <p:nvPr/>
            </p:nvCxnSpPr>
            <p:spPr>
              <a:xfrm>
                <a:off x="1600200" y="25912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8C14054-0061-4041-8E46-2C653276D863}"/>
                  </a:ext>
                </a:extLst>
              </p:cNvPr>
              <p:cNvCxnSpPr/>
              <p:nvPr/>
            </p:nvCxnSpPr>
            <p:spPr>
              <a:xfrm>
                <a:off x="1600200" y="27435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846ECC3-5ADE-4A02-A617-45360C7E91D0}"/>
                  </a:ext>
                </a:extLst>
              </p:cNvPr>
              <p:cNvCxnSpPr/>
              <p:nvPr/>
            </p:nvCxnSpPr>
            <p:spPr>
              <a:xfrm>
                <a:off x="1600200" y="28957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C669991-30FD-4A77-84FD-5680B3975CAF}"/>
                  </a:ext>
                </a:extLst>
              </p:cNvPr>
              <p:cNvCxnSpPr/>
              <p:nvPr/>
            </p:nvCxnSpPr>
            <p:spPr>
              <a:xfrm>
                <a:off x="1600200" y="3048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3" name="Group 73">
              <a:extLst>
                <a:ext uri="{FF2B5EF4-FFF2-40B4-BE49-F238E27FC236}">
                  <a16:creationId xmlns:a16="http://schemas.microsoft.com/office/drawing/2014/main" id="{23B9DCFC-E3F6-42D3-8D9F-5FD75523B87E}"/>
                </a:ext>
              </a:extLst>
            </p:cNvPr>
            <p:cNvGrpSpPr/>
            <p:nvPr/>
          </p:nvGrpSpPr>
          <p:grpSpPr>
            <a:xfrm flipH="1">
              <a:off x="2257928" y="3048656"/>
              <a:ext cx="342900" cy="549855"/>
              <a:chOff x="1600200" y="3429635"/>
              <a:chExt cx="381000" cy="610950"/>
            </a:xfrm>
          </p:grpSpPr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D57CFC7E-A4A8-409B-A599-89056CD99303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78181B53-35E0-4EAB-AEA9-437FD787168E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8687B0FC-10CF-4763-829A-8E12A2B76F9E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DD1CF8AF-6551-42CC-9EB7-F703A8924C40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9D261A2C-B3D6-4B98-9CA5-3F2172B4C6B4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4" name="Group 74">
              <a:extLst>
                <a:ext uri="{FF2B5EF4-FFF2-40B4-BE49-F238E27FC236}">
                  <a16:creationId xmlns:a16="http://schemas.microsoft.com/office/drawing/2014/main" id="{7A6FE0CC-10AC-4F1F-B15A-D462F58E9920}"/>
                </a:ext>
              </a:extLst>
            </p:cNvPr>
            <p:cNvGrpSpPr/>
            <p:nvPr/>
          </p:nvGrpSpPr>
          <p:grpSpPr>
            <a:xfrm flipH="1">
              <a:off x="2257928" y="3733860"/>
              <a:ext cx="342900" cy="549855"/>
              <a:chOff x="1600200" y="3429635"/>
              <a:chExt cx="381000" cy="610950"/>
            </a:xfrm>
          </p:grpSpPr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E53AFBA-40DF-4D39-A476-B31D22064B75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B65E7A2B-B4B9-4C5A-92F8-2C1EB92A6803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6EAE947-84EC-498A-A942-747D6C98B654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AE6F8153-95C3-4501-A1A7-655544CBF138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BF2B3FD-EE6B-4513-9F9E-C8C8363AEB85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5" name="Group 80">
              <a:extLst>
                <a:ext uri="{FF2B5EF4-FFF2-40B4-BE49-F238E27FC236}">
                  <a16:creationId xmlns:a16="http://schemas.microsoft.com/office/drawing/2014/main" id="{2A0273A7-76ED-4D3E-8244-A33A7783ABD2}"/>
                </a:ext>
              </a:extLst>
            </p:cNvPr>
            <p:cNvGrpSpPr/>
            <p:nvPr/>
          </p:nvGrpSpPr>
          <p:grpSpPr>
            <a:xfrm flipH="1">
              <a:off x="2257928" y="4419065"/>
              <a:ext cx="342900" cy="549855"/>
              <a:chOff x="1600200" y="3429635"/>
              <a:chExt cx="381000" cy="610950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8D58B83F-112D-4387-8705-B20DF100410B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A233FC4C-8F8E-4C47-A96B-87B5A7A6232C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B1BD38B8-F217-4841-9988-16AF073C1A05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771E9D0D-056D-42C5-B75E-41D5A96B2F02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A83DF20E-D1E1-4399-AEDE-B57B7A19C2CB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7" name="Freeform 7">
            <a:extLst>
              <a:ext uri="{FF2B5EF4-FFF2-40B4-BE49-F238E27FC236}">
                <a16:creationId xmlns:a16="http://schemas.microsoft.com/office/drawing/2014/main" id="{1553CCF2-07AB-4EED-B26A-DE577DBEFD0D}"/>
              </a:ext>
            </a:extLst>
          </p:cNvPr>
          <p:cNvSpPr>
            <a:spLocks/>
          </p:cNvSpPr>
          <p:nvPr/>
        </p:nvSpPr>
        <p:spPr bwMode="auto">
          <a:xfrm>
            <a:off x="3827015" y="1994706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EC7FE560-5E6F-497C-B2D3-8B62D5E4A371}"/>
              </a:ext>
            </a:extLst>
          </p:cNvPr>
          <p:cNvSpPr/>
          <p:nvPr/>
        </p:nvSpPr>
        <p:spPr>
          <a:xfrm>
            <a:off x="3825978" y="5028635"/>
            <a:ext cx="822222" cy="8222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Cylinder 248">
            <a:extLst>
              <a:ext uri="{FF2B5EF4-FFF2-40B4-BE49-F238E27FC236}">
                <a16:creationId xmlns:a16="http://schemas.microsoft.com/office/drawing/2014/main" id="{4F7EA71E-4CF8-4D89-8FE6-A284E4441742}"/>
              </a:ext>
            </a:extLst>
          </p:cNvPr>
          <p:cNvSpPr/>
          <p:nvPr/>
        </p:nvSpPr>
        <p:spPr>
          <a:xfrm rot="10800000" flipV="1">
            <a:off x="3981660" y="4192508"/>
            <a:ext cx="502920" cy="98591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0" name="Ellipse 100">
            <a:extLst>
              <a:ext uri="{FF2B5EF4-FFF2-40B4-BE49-F238E27FC236}">
                <a16:creationId xmlns:a16="http://schemas.microsoft.com/office/drawing/2014/main" id="{067073D1-0927-461C-81CA-28B3EF813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692" y="5067728"/>
            <a:ext cx="616829" cy="529445"/>
          </a:xfrm>
          <a:prstGeom prst="ellipse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C101EF15-D726-44F9-B9DC-28B22CF6DEF0}"/>
              </a:ext>
            </a:extLst>
          </p:cNvPr>
          <p:cNvGrpSpPr/>
          <p:nvPr/>
        </p:nvGrpSpPr>
        <p:grpSpPr>
          <a:xfrm>
            <a:off x="4208016" y="2100595"/>
            <a:ext cx="296104" cy="2899985"/>
            <a:chOff x="2257928" y="2225720"/>
            <a:chExt cx="342900" cy="2743200"/>
          </a:xfrm>
        </p:grpSpPr>
        <p:grpSp>
          <p:nvGrpSpPr>
            <p:cNvPr id="252" name="Group 65">
              <a:extLst>
                <a:ext uri="{FF2B5EF4-FFF2-40B4-BE49-F238E27FC236}">
                  <a16:creationId xmlns:a16="http://schemas.microsoft.com/office/drawing/2014/main" id="{F3186F94-C9B9-444F-AB02-94E8C3F09FAE}"/>
                </a:ext>
              </a:extLst>
            </p:cNvPr>
            <p:cNvGrpSpPr/>
            <p:nvPr/>
          </p:nvGrpSpPr>
          <p:grpSpPr>
            <a:xfrm flipH="1">
              <a:off x="2257928" y="2225720"/>
              <a:ext cx="342900" cy="687587"/>
              <a:chOff x="1600200" y="2286000"/>
              <a:chExt cx="381000" cy="763985"/>
            </a:xfrm>
          </p:grpSpPr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3E8A02D-3B88-4681-9306-9DC7460EE070}"/>
                  </a:ext>
                </a:extLst>
              </p:cNvPr>
              <p:cNvCxnSpPr/>
              <p:nvPr/>
            </p:nvCxnSpPr>
            <p:spPr>
              <a:xfrm>
                <a:off x="1600200" y="2286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95739109-0FB1-40CD-A89E-4D6746090C24}"/>
                  </a:ext>
                </a:extLst>
              </p:cNvPr>
              <p:cNvCxnSpPr/>
              <p:nvPr/>
            </p:nvCxnSpPr>
            <p:spPr>
              <a:xfrm>
                <a:off x="1600200" y="24390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047BE521-8FB4-4F31-ABAD-2BFCD99F5808}"/>
                  </a:ext>
                </a:extLst>
              </p:cNvPr>
              <p:cNvCxnSpPr/>
              <p:nvPr/>
            </p:nvCxnSpPr>
            <p:spPr>
              <a:xfrm>
                <a:off x="1600200" y="25912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36A4A1B5-A89F-42F0-97FC-C5E02A8C6570}"/>
                  </a:ext>
                </a:extLst>
              </p:cNvPr>
              <p:cNvCxnSpPr/>
              <p:nvPr/>
            </p:nvCxnSpPr>
            <p:spPr>
              <a:xfrm>
                <a:off x="1600200" y="27435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6BB450F-94B9-4DC0-AE97-74206688E1A1}"/>
                  </a:ext>
                </a:extLst>
              </p:cNvPr>
              <p:cNvCxnSpPr/>
              <p:nvPr/>
            </p:nvCxnSpPr>
            <p:spPr>
              <a:xfrm>
                <a:off x="1600200" y="28957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58997C49-E8DC-4F1D-A2EB-7CD25A134B85}"/>
                  </a:ext>
                </a:extLst>
              </p:cNvPr>
              <p:cNvCxnSpPr/>
              <p:nvPr/>
            </p:nvCxnSpPr>
            <p:spPr>
              <a:xfrm>
                <a:off x="1600200" y="3048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3" name="Group 73">
              <a:extLst>
                <a:ext uri="{FF2B5EF4-FFF2-40B4-BE49-F238E27FC236}">
                  <a16:creationId xmlns:a16="http://schemas.microsoft.com/office/drawing/2014/main" id="{1702B2B4-D091-4E7F-AF60-EDF0FF17643B}"/>
                </a:ext>
              </a:extLst>
            </p:cNvPr>
            <p:cNvGrpSpPr/>
            <p:nvPr/>
          </p:nvGrpSpPr>
          <p:grpSpPr>
            <a:xfrm flipH="1">
              <a:off x="2257928" y="3048656"/>
              <a:ext cx="342900" cy="549855"/>
              <a:chOff x="1600200" y="3429635"/>
              <a:chExt cx="381000" cy="610950"/>
            </a:xfrm>
          </p:grpSpPr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7572F12-D174-42DB-8A0A-7DF1A083F6BE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C8F9977-C713-4E0B-A765-51F24BE0FD92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F6509CD5-B060-4BE5-AC4B-854DA38D1E21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CBC40577-7F97-4D22-9FF2-132E7E92CB51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2D78423D-228A-46B8-B2CE-C11A8632F567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4" name="Group 74">
              <a:extLst>
                <a:ext uri="{FF2B5EF4-FFF2-40B4-BE49-F238E27FC236}">
                  <a16:creationId xmlns:a16="http://schemas.microsoft.com/office/drawing/2014/main" id="{3A15DCC4-F906-40A8-8303-8EDFB1EF7CE1}"/>
                </a:ext>
              </a:extLst>
            </p:cNvPr>
            <p:cNvGrpSpPr/>
            <p:nvPr/>
          </p:nvGrpSpPr>
          <p:grpSpPr>
            <a:xfrm flipH="1">
              <a:off x="2257928" y="3733860"/>
              <a:ext cx="342900" cy="549855"/>
              <a:chOff x="1600200" y="3429635"/>
              <a:chExt cx="381000" cy="610950"/>
            </a:xfrm>
          </p:grpSpPr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4D0341FD-B545-4370-8F45-1A6AC98D485C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B08526D-D8DA-4333-BFF3-3E0E7BE5D351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81A54641-57AE-4E1B-BA62-BB651B3217DE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8346C22A-2729-40B3-A582-CCB5F7834FFB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BAAA383D-E580-4BB5-9E0D-7B2EA86BDA1B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5" name="Group 80">
              <a:extLst>
                <a:ext uri="{FF2B5EF4-FFF2-40B4-BE49-F238E27FC236}">
                  <a16:creationId xmlns:a16="http://schemas.microsoft.com/office/drawing/2014/main" id="{47470EAF-0F00-40B1-8D2C-F4CD48F4DC93}"/>
                </a:ext>
              </a:extLst>
            </p:cNvPr>
            <p:cNvGrpSpPr/>
            <p:nvPr/>
          </p:nvGrpSpPr>
          <p:grpSpPr>
            <a:xfrm flipH="1">
              <a:off x="2257928" y="4419065"/>
              <a:ext cx="342900" cy="549855"/>
              <a:chOff x="1600200" y="3429635"/>
              <a:chExt cx="381000" cy="610950"/>
            </a:xfrm>
          </p:grpSpPr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F745EB-4A53-4A99-8EF9-78B1C3176744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C540CB8-72EE-4CBE-95BE-FB4ACE4DEC14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AE947A7A-B48E-4435-B9B9-47BBC66915A5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0AB03DD1-F473-4147-9A3A-B3C03DE04A4D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C47E61A-F13F-4165-A9DD-921A0BBD3A2C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7" name="Freeform 7">
            <a:extLst>
              <a:ext uri="{FF2B5EF4-FFF2-40B4-BE49-F238E27FC236}">
                <a16:creationId xmlns:a16="http://schemas.microsoft.com/office/drawing/2014/main" id="{109715D9-46AD-4A8B-B3DA-BE477E5E68F8}"/>
              </a:ext>
            </a:extLst>
          </p:cNvPr>
          <p:cNvSpPr>
            <a:spLocks/>
          </p:cNvSpPr>
          <p:nvPr/>
        </p:nvSpPr>
        <p:spPr bwMode="auto">
          <a:xfrm>
            <a:off x="5646187" y="2012683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45CDFADD-D922-40A0-BAE5-84A98EF871B0}"/>
              </a:ext>
            </a:extLst>
          </p:cNvPr>
          <p:cNvSpPr/>
          <p:nvPr/>
        </p:nvSpPr>
        <p:spPr>
          <a:xfrm>
            <a:off x="5645150" y="5046612"/>
            <a:ext cx="822222" cy="8222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Cylinder 278">
            <a:extLst>
              <a:ext uri="{FF2B5EF4-FFF2-40B4-BE49-F238E27FC236}">
                <a16:creationId xmlns:a16="http://schemas.microsoft.com/office/drawing/2014/main" id="{FEB1D020-8D92-4C67-89AC-BA86883AE2E4}"/>
              </a:ext>
            </a:extLst>
          </p:cNvPr>
          <p:cNvSpPr/>
          <p:nvPr/>
        </p:nvSpPr>
        <p:spPr>
          <a:xfrm rot="10800000" flipV="1">
            <a:off x="5800832" y="3495849"/>
            <a:ext cx="502920" cy="1700555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0" name="Ellipse 100">
            <a:extLst>
              <a:ext uri="{FF2B5EF4-FFF2-40B4-BE49-F238E27FC236}">
                <a16:creationId xmlns:a16="http://schemas.microsoft.com/office/drawing/2014/main" id="{DCA11900-CDFD-49AB-9A2B-56D698255A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7864" y="5085705"/>
            <a:ext cx="616829" cy="529445"/>
          </a:xfrm>
          <a:prstGeom prst="ellipse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B830570C-A604-4019-9178-0FB0C00F0096}"/>
              </a:ext>
            </a:extLst>
          </p:cNvPr>
          <p:cNvGrpSpPr/>
          <p:nvPr/>
        </p:nvGrpSpPr>
        <p:grpSpPr>
          <a:xfrm>
            <a:off x="6027188" y="2118572"/>
            <a:ext cx="296104" cy="2899985"/>
            <a:chOff x="2257928" y="2225720"/>
            <a:chExt cx="342900" cy="2743200"/>
          </a:xfrm>
        </p:grpSpPr>
        <p:grpSp>
          <p:nvGrpSpPr>
            <p:cNvPr id="282" name="Group 65">
              <a:extLst>
                <a:ext uri="{FF2B5EF4-FFF2-40B4-BE49-F238E27FC236}">
                  <a16:creationId xmlns:a16="http://schemas.microsoft.com/office/drawing/2014/main" id="{B48183A0-F8EE-4110-BC25-75A2AF0B0300}"/>
                </a:ext>
              </a:extLst>
            </p:cNvPr>
            <p:cNvGrpSpPr/>
            <p:nvPr/>
          </p:nvGrpSpPr>
          <p:grpSpPr>
            <a:xfrm flipH="1">
              <a:off x="2257928" y="2225720"/>
              <a:ext cx="342900" cy="687587"/>
              <a:chOff x="1600200" y="2286000"/>
              <a:chExt cx="381000" cy="763985"/>
            </a:xfrm>
          </p:grpSpPr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3FDCEB7D-38ED-4432-A554-ACD758533726}"/>
                  </a:ext>
                </a:extLst>
              </p:cNvPr>
              <p:cNvCxnSpPr/>
              <p:nvPr/>
            </p:nvCxnSpPr>
            <p:spPr>
              <a:xfrm>
                <a:off x="1600200" y="2286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A3B1085B-F485-400B-96E7-0C1520111CAD}"/>
                  </a:ext>
                </a:extLst>
              </p:cNvPr>
              <p:cNvCxnSpPr/>
              <p:nvPr/>
            </p:nvCxnSpPr>
            <p:spPr>
              <a:xfrm>
                <a:off x="1600200" y="24390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B4EBAA06-0B13-40C7-B701-8E2F8580ECC2}"/>
                  </a:ext>
                </a:extLst>
              </p:cNvPr>
              <p:cNvCxnSpPr/>
              <p:nvPr/>
            </p:nvCxnSpPr>
            <p:spPr>
              <a:xfrm>
                <a:off x="1600200" y="25912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88FDE8C0-8C11-4609-8B5B-A1A41DED6308}"/>
                  </a:ext>
                </a:extLst>
              </p:cNvPr>
              <p:cNvCxnSpPr/>
              <p:nvPr/>
            </p:nvCxnSpPr>
            <p:spPr>
              <a:xfrm>
                <a:off x="1600200" y="27435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2C3FFFD9-E60E-4FCE-B6E9-17AE459F5E63}"/>
                  </a:ext>
                </a:extLst>
              </p:cNvPr>
              <p:cNvCxnSpPr/>
              <p:nvPr/>
            </p:nvCxnSpPr>
            <p:spPr>
              <a:xfrm>
                <a:off x="1600200" y="28957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112FDADE-1268-4B07-95E7-B98D8E38A7BE}"/>
                  </a:ext>
                </a:extLst>
              </p:cNvPr>
              <p:cNvCxnSpPr/>
              <p:nvPr/>
            </p:nvCxnSpPr>
            <p:spPr>
              <a:xfrm>
                <a:off x="1600200" y="3048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3" name="Group 73">
              <a:extLst>
                <a:ext uri="{FF2B5EF4-FFF2-40B4-BE49-F238E27FC236}">
                  <a16:creationId xmlns:a16="http://schemas.microsoft.com/office/drawing/2014/main" id="{8965187B-D100-4395-ADCF-BB3217343AA7}"/>
                </a:ext>
              </a:extLst>
            </p:cNvPr>
            <p:cNvGrpSpPr/>
            <p:nvPr/>
          </p:nvGrpSpPr>
          <p:grpSpPr>
            <a:xfrm flipH="1">
              <a:off x="2257928" y="3048656"/>
              <a:ext cx="342900" cy="549855"/>
              <a:chOff x="1600200" y="3429635"/>
              <a:chExt cx="381000" cy="610950"/>
            </a:xfrm>
          </p:grpSpPr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65891D56-9557-4AF5-8CFB-93C28145A952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5DEAFEF0-24B2-4009-97FC-5AEC7E126D69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473B8BD3-186B-4832-86E8-83A0614C30FF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E7979D6D-A4DA-4C8E-997E-C8B6BFC51063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19F5AC35-E874-4ADC-B1DF-91B13295E41D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Group 74">
              <a:extLst>
                <a:ext uri="{FF2B5EF4-FFF2-40B4-BE49-F238E27FC236}">
                  <a16:creationId xmlns:a16="http://schemas.microsoft.com/office/drawing/2014/main" id="{8DD8B731-D2FE-4577-95A1-F23A96F909FB}"/>
                </a:ext>
              </a:extLst>
            </p:cNvPr>
            <p:cNvGrpSpPr/>
            <p:nvPr/>
          </p:nvGrpSpPr>
          <p:grpSpPr>
            <a:xfrm flipH="1">
              <a:off x="2257928" y="3733860"/>
              <a:ext cx="342900" cy="549855"/>
              <a:chOff x="1600200" y="3429635"/>
              <a:chExt cx="381000" cy="610950"/>
            </a:xfrm>
          </p:grpSpPr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9AD880DD-B2B2-4AD6-9D84-E1235B9CEAA4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2B18312-A656-4440-B6E2-390D15ECC533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BBD0ED3-3926-4158-B39D-0F2E1602DB9E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0DBC092A-0427-462B-9ECE-73EB0A1878BB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9D075488-125D-493F-AB25-22529CE911EB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5" name="Group 80">
              <a:extLst>
                <a:ext uri="{FF2B5EF4-FFF2-40B4-BE49-F238E27FC236}">
                  <a16:creationId xmlns:a16="http://schemas.microsoft.com/office/drawing/2014/main" id="{BFEC7EC8-02AC-45CA-9756-5C16FFC970FB}"/>
                </a:ext>
              </a:extLst>
            </p:cNvPr>
            <p:cNvGrpSpPr/>
            <p:nvPr/>
          </p:nvGrpSpPr>
          <p:grpSpPr>
            <a:xfrm flipH="1">
              <a:off x="2257928" y="4419065"/>
              <a:ext cx="342900" cy="549855"/>
              <a:chOff x="1600200" y="3429635"/>
              <a:chExt cx="381000" cy="610950"/>
            </a:xfrm>
          </p:grpSpPr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D1FA6A10-40F0-42DA-9475-DD54C2C8C43F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06CE9839-B48B-4F6D-8FD9-E3758E8F71A6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F3F2DBD6-E471-44E8-9948-2B5E1E24D8A7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C8A612D5-8D30-4FE9-8AF2-880E48214769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B0BC332D-26B6-4C5B-B6D0-4A47CD94148B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7" name="Freeform 7">
            <a:extLst>
              <a:ext uri="{FF2B5EF4-FFF2-40B4-BE49-F238E27FC236}">
                <a16:creationId xmlns:a16="http://schemas.microsoft.com/office/drawing/2014/main" id="{6E473290-153D-4C8E-879A-FD088D8C3D51}"/>
              </a:ext>
            </a:extLst>
          </p:cNvPr>
          <p:cNvSpPr>
            <a:spLocks/>
          </p:cNvSpPr>
          <p:nvPr/>
        </p:nvSpPr>
        <p:spPr bwMode="auto">
          <a:xfrm>
            <a:off x="7476826" y="2003103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0B3B6845-6811-402E-9032-CEC11724B4C6}"/>
              </a:ext>
            </a:extLst>
          </p:cNvPr>
          <p:cNvSpPr/>
          <p:nvPr/>
        </p:nvSpPr>
        <p:spPr>
          <a:xfrm>
            <a:off x="7475789" y="5037032"/>
            <a:ext cx="822222" cy="8222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Cylinder 308">
            <a:extLst>
              <a:ext uri="{FF2B5EF4-FFF2-40B4-BE49-F238E27FC236}">
                <a16:creationId xmlns:a16="http://schemas.microsoft.com/office/drawing/2014/main" id="{6F1FF69A-E2B3-4A2A-B70C-FF68769A8D13}"/>
              </a:ext>
            </a:extLst>
          </p:cNvPr>
          <p:cNvSpPr/>
          <p:nvPr/>
        </p:nvSpPr>
        <p:spPr>
          <a:xfrm rot="10800000" flipV="1">
            <a:off x="7631471" y="2805980"/>
            <a:ext cx="502920" cy="2380844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" name="Ellipse 100">
            <a:extLst>
              <a:ext uri="{FF2B5EF4-FFF2-40B4-BE49-F238E27FC236}">
                <a16:creationId xmlns:a16="http://schemas.microsoft.com/office/drawing/2014/main" id="{A37230BC-3764-4254-80BB-9BE9A6439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8503" y="5076125"/>
            <a:ext cx="616829" cy="529445"/>
          </a:xfrm>
          <a:prstGeom prst="ellipse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2D21643-AEAA-45D5-8748-381DBB644BA3}"/>
              </a:ext>
            </a:extLst>
          </p:cNvPr>
          <p:cNvGrpSpPr/>
          <p:nvPr/>
        </p:nvGrpSpPr>
        <p:grpSpPr>
          <a:xfrm>
            <a:off x="7857827" y="2108992"/>
            <a:ext cx="296104" cy="2899985"/>
            <a:chOff x="2257928" y="2225720"/>
            <a:chExt cx="342900" cy="2743200"/>
          </a:xfrm>
        </p:grpSpPr>
        <p:grpSp>
          <p:nvGrpSpPr>
            <p:cNvPr id="312" name="Group 65">
              <a:extLst>
                <a:ext uri="{FF2B5EF4-FFF2-40B4-BE49-F238E27FC236}">
                  <a16:creationId xmlns:a16="http://schemas.microsoft.com/office/drawing/2014/main" id="{6FA16A23-EDA0-4387-9668-EAE85FB808E8}"/>
                </a:ext>
              </a:extLst>
            </p:cNvPr>
            <p:cNvGrpSpPr/>
            <p:nvPr/>
          </p:nvGrpSpPr>
          <p:grpSpPr>
            <a:xfrm flipH="1">
              <a:off x="2257928" y="2225720"/>
              <a:ext cx="342900" cy="687587"/>
              <a:chOff x="1600200" y="2286000"/>
              <a:chExt cx="381000" cy="763985"/>
            </a:xfrm>
          </p:grpSpPr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1EA73EA9-420E-4670-A5C6-B1923050FC02}"/>
                  </a:ext>
                </a:extLst>
              </p:cNvPr>
              <p:cNvCxnSpPr/>
              <p:nvPr/>
            </p:nvCxnSpPr>
            <p:spPr>
              <a:xfrm>
                <a:off x="1600200" y="2286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62E28A4C-80B8-4073-9862-C751EF68D264}"/>
                  </a:ext>
                </a:extLst>
              </p:cNvPr>
              <p:cNvCxnSpPr/>
              <p:nvPr/>
            </p:nvCxnSpPr>
            <p:spPr>
              <a:xfrm>
                <a:off x="1600200" y="24390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05E16E5C-91BB-433F-AB74-F6B0D7300570}"/>
                  </a:ext>
                </a:extLst>
              </p:cNvPr>
              <p:cNvCxnSpPr/>
              <p:nvPr/>
            </p:nvCxnSpPr>
            <p:spPr>
              <a:xfrm>
                <a:off x="1600200" y="25912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38B5B6D3-D108-484A-8127-22643AD00A99}"/>
                  </a:ext>
                </a:extLst>
              </p:cNvPr>
              <p:cNvCxnSpPr/>
              <p:nvPr/>
            </p:nvCxnSpPr>
            <p:spPr>
              <a:xfrm>
                <a:off x="1600200" y="27435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B046EE1B-B166-4ABA-A8A8-8474661EC694}"/>
                  </a:ext>
                </a:extLst>
              </p:cNvPr>
              <p:cNvCxnSpPr/>
              <p:nvPr/>
            </p:nvCxnSpPr>
            <p:spPr>
              <a:xfrm>
                <a:off x="1600200" y="28957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9F7CFBE1-F7BC-43A6-80F3-7EA68CDFF42C}"/>
                  </a:ext>
                </a:extLst>
              </p:cNvPr>
              <p:cNvCxnSpPr/>
              <p:nvPr/>
            </p:nvCxnSpPr>
            <p:spPr>
              <a:xfrm>
                <a:off x="1600200" y="3048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3" name="Group 73">
              <a:extLst>
                <a:ext uri="{FF2B5EF4-FFF2-40B4-BE49-F238E27FC236}">
                  <a16:creationId xmlns:a16="http://schemas.microsoft.com/office/drawing/2014/main" id="{31E2D1A9-F627-4098-BB05-BBB3530D0611}"/>
                </a:ext>
              </a:extLst>
            </p:cNvPr>
            <p:cNvGrpSpPr/>
            <p:nvPr/>
          </p:nvGrpSpPr>
          <p:grpSpPr>
            <a:xfrm flipH="1">
              <a:off x="2257928" y="3048656"/>
              <a:ext cx="342900" cy="549855"/>
              <a:chOff x="1600200" y="3429635"/>
              <a:chExt cx="381000" cy="610950"/>
            </a:xfrm>
          </p:grpSpPr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4B3D0B1D-EE4B-4A60-A188-73A53D0D60AC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8B3A29D0-3E0C-4E73-AC0E-D6365AFA5228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B6501562-9CB8-4579-A69C-00E64298EDA3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4A7C982B-4EF1-49CA-8FEE-3B808A8B6232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FDB24CFA-6628-49FB-BDE4-AE03AFEC2521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4" name="Group 74">
              <a:extLst>
                <a:ext uri="{FF2B5EF4-FFF2-40B4-BE49-F238E27FC236}">
                  <a16:creationId xmlns:a16="http://schemas.microsoft.com/office/drawing/2014/main" id="{F7C14079-4D9B-41EF-AAD6-DD8D9157A54E}"/>
                </a:ext>
              </a:extLst>
            </p:cNvPr>
            <p:cNvGrpSpPr/>
            <p:nvPr/>
          </p:nvGrpSpPr>
          <p:grpSpPr>
            <a:xfrm flipH="1">
              <a:off x="2257928" y="3733860"/>
              <a:ext cx="342900" cy="549855"/>
              <a:chOff x="1600200" y="3429635"/>
              <a:chExt cx="381000" cy="610950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804F6B2-D1ED-446B-A015-5D21521E117E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55F5DF5A-A907-4625-9FCE-5E3FCC67A9DA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1D19F744-55B5-4FC1-9359-E434CF127A71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1B98978B-0846-4A2B-A92E-A477421ABA49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5D658A72-DFB4-4A27-9E1A-B7A317F35305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5" name="Group 80">
              <a:extLst>
                <a:ext uri="{FF2B5EF4-FFF2-40B4-BE49-F238E27FC236}">
                  <a16:creationId xmlns:a16="http://schemas.microsoft.com/office/drawing/2014/main" id="{C7FD6DAE-F624-4DE2-AEE9-5CC9D5C64C7B}"/>
                </a:ext>
              </a:extLst>
            </p:cNvPr>
            <p:cNvGrpSpPr/>
            <p:nvPr/>
          </p:nvGrpSpPr>
          <p:grpSpPr>
            <a:xfrm flipH="1">
              <a:off x="2257928" y="4419065"/>
              <a:ext cx="342900" cy="549855"/>
              <a:chOff x="1600200" y="3429635"/>
              <a:chExt cx="381000" cy="610950"/>
            </a:xfrm>
          </p:grpSpPr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8746CFE7-223F-4B7D-AFD7-9A3791A106DC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030F0A9-A940-4AAC-9A04-AA4232DF10CD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A1D45A5C-C3FC-459C-A073-B0A6F450A90F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BBD6CCA6-23E5-4449-BAA1-71D26BD0D5CE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48052CA4-1264-4557-B2F4-D45FFF8B8AD4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7" name="Freeform 7">
            <a:extLst>
              <a:ext uri="{FF2B5EF4-FFF2-40B4-BE49-F238E27FC236}">
                <a16:creationId xmlns:a16="http://schemas.microsoft.com/office/drawing/2014/main" id="{7A79A23D-EE12-4969-81D1-5F72D363A98C}"/>
              </a:ext>
            </a:extLst>
          </p:cNvPr>
          <p:cNvSpPr>
            <a:spLocks/>
          </p:cNvSpPr>
          <p:nvPr/>
        </p:nvSpPr>
        <p:spPr bwMode="auto">
          <a:xfrm>
            <a:off x="9306678" y="1975095"/>
            <a:ext cx="831850" cy="3833813"/>
          </a:xfrm>
          <a:custGeom>
            <a:avLst/>
            <a:gdLst/>
            <a:ahLst/>
            <a:cxnLst>
              <a:cxn ang="0">
                <a:pos x="433" y="396"/>
              </a:cxn>
              <a:cxn ang="0">
                <a:pos x="433" y="135"/>
              </a:cxn>
              <a:cxn ang="0">
                <a:pos x="431" y="120"/>
              </a:cxn>
              <a:cxn ang="0">
                <a:pos x="427" y="94"/>
              </a:cxn>
              <a:cxn ang="0">
                <a:pos x="417" y="70"/>
              </a:cxn>
              <a:cxn ang="0">
                <a:pos x="402" y="48"/>
              </a:cxn>
              <a:cxn ang="0">
                <a:pos x="383" y="31"/>
              </a:cxn>
              <a:cxn ang="0">
                <a:pos x="362" y="16"/>
              </a:cxn>
              <a:cxn ang="0">
                <a:pos x="337" y="6"/>
              </a:cxn>
              <a:cxn ang="0">
                <a:pos x="310" y="1"/>
              </a:cxn>
              <a:cxn ang="0">
                <a:pos x="225" y="0"/>
              </a:cxn>
              <a:cxn ang="0">
                <a:pos x="212" y="1"/>
              </a:cxn>
              <a:cxn ang="0">
                <a:pos x="185" y="6"/>
              </a:cxn>
              <a:cxn ang="0">
                <a:pos x="162" y="16"/>
              </a:cxn>
              <a:cxn ang="0">
                <a:pos x="140" y="31"/>
              </a:cxn>
              <a:cxn ang="0">
                <a:pos x="122" y="48"/>
              </a:cxn>
              <a:cxn ang="0">
                <a:pos x="107" y="70"/>
              </a:cxn>
              <a:cxn ang="0">
                <a:pos x="97" y="94"/>
              </a:cxn>
              <a:cxn ang="0">
                <a:pos x="91" y="120"/>
              </a:cxn>
              <a:cxn ang="0">
                <a:pos x="91" y="266"/>
              </a:cxn>
              <a:cxn ang="0">
                <a:pos x="91" y="1954"/>
              </a:cxn>
              <a:cxn ang="0">
                <a:pos x="70" y="1973"/>
              </a:cxn>
              <a:cxn ang="0">
                <a:pos x="37" y="2017"/>
              </a:cxn>
              <a:cxn ang="0">
                <a:pos x="13" y="2067"/>
              </a:cxn>
              <a:cxn ang="0">
                <a:pos x="1" y="2123"/>
              </a:cxn>
              <a:cxn ang="0">
                <a:pos x="0" y="2153"/>
              </a:cxn>
              <a:cxn ang="0">
                <a:pos x="4" y="2206"/>
              </a:cxn>
              <a:cxn ang="0">
                <a:pos x="20" y="2254"/>
              </a:cxn>
              <a:cxn ang="0">
                <a:pos x="44" y="2298"/>
              </a:cxn>
              <a:cxn ang="0">
                <a:pos x="76" y="2338"/>
              </a:cxn>
              <a:cxn ang="0">
                <a:pos x="115" y="2369"/>
              </a:cxn>
              <a:cxn ang="0">
                <a:pos x="159" y="2394"/>
              </a:cxn>
              <a:cxn ang="0">
                <a:pos x="209" y="2409"/>
              </a:cxn>
              <a:cxn ang="0">
                <a:pos x="262" y="2415"/>
              </a:cxn>
              <a:cxn ang="0">
                <a:pos x="288" y="2413"/>
              </a:cxn>
              <a:cxn ang="0">
                <a:pos x="340" y="2403"/>
              </a:cxn>
              <a:cxn ang="0">
                <a:pos x="387" y="2382"/>
              </a:cxn>
              <a:cxn ang="0">
                <a:pos x="428" y="2354"/>
              </a:cxn>
              <a:cxn ang="0">
                <a:pos x="464" y="2319"/>
              </a:cxn>
              <a:cxn ang="0">
                <a:pos x="492" y="2278"/>
              </a:cxn>
              <a:cxn ang="0">
                <a:pos x="512" y="2231"/>
              </a:cxn>
              <a:cxn ang="0">
                <a:pos x="523" y="2179"/>
              </a:cxn>
              <a:cxn ang="0">
                <a:pos x="524" y="2153"/>
              </a:cxn>
              <a:cxn ang="0">
                <a:pos x="517" y="2094"/>
              </a:cxn>
              <a:cxn ang="0">
                <a:pos x="499" y="2041"/>
              </a:cxn>
              <a:cxn ang="0">
                <a:pos x="470" y="1994"/>
              </a:cxn>
              <a:cxn ang="0">
                <a:pos x="433" y="1954"/>
              </a:cxn>
            </a:cxnLst>
            <a:rect l="0" t="0" r="r" b="b"/>
            <a:pathLst>
              <a:path w="524" h="2415">
                <a:moveTo>
                  <a:pt x="433" y="1954"/>
                </a:moveTo>
                <a:lnTo>
                  <a:pt x="433" y="396"/>
                </a:lnTo>
                <a:lnTo>
                  <a:pt x="433" y="266"/>
                </a:lnTo>
                <a:lnTo>
                  <a:pt x="433" y="135"/>
                </a:lnTo>
                <a:lnTo>
                  <a:pt x="433" y="135"/>
                </a:lnTo>
                <a:lnTo>
                  <a:pt x="431" y="120"/>
                </a:lnTo>
                <a:lnTo>
                  <a:pt x="430" y="107"/>
                </a:lnTo>
                <a:lnTo>
                  <a:pt x="427" y="94"/>
                </a:lnTo>
                <a:lnTo>
                  <a:pt x="421" y="82"/>
                </a:lnTo>
                <a:lnTo>
                  <a:pt x="417" y="70"/>
                </a:lnTo>
                <a:lnTo>
                  <a:pt x="409" y="59"/>
                </a:lnTo>
                <a:lnTo>
                  <a:pt x="402" y="48"/>
                </a:lnTo>
                <a:lnTo>
                  <a:pt x="393" y="39"/>
                </a:lnTo>
                <a:lnTo>
                  <a:pt x="383" y="31"/>
                </a:lnTo>
                <a:lnTo>
                  <a:pt x="372" y="23"/>
                </a:lnTo>
                <a:lnTo>
                  <a:pt x="362" y="16"/>
                </a:lnTo>
                <a:lnTo>
                  <a:pt x="350" y="10"/>
                </a:lnTo>
                <a:lnTo>
                  <a:pt x="337" y="6"/>
                </a:lnTo>
                <a:lnTo>
                  <a:pt x="325" y="3"/>
                </a:lnTo>
                <a:lnTo>
                  <a:pt x="310" y="1"/>
                </a:lnTo>
                <a:lnTo>
                  <a:pt x="297" y="0"/>
                </a:lnTo>
                <a:lnTo>
                  <a:pt x="225" y="0"/>
                </a:lnTo>
                <a:lnTo>
                  <a:pt x="225" y="0"/>
                </a:lnTo>
                <a:lnTo>
                  <a:pt x="212" y="1"/>
                </a:lnTo>
                <a:lnTo>
                  <a:pt x="199" y="3"/>
                </a:lnTo>
                <a:lnTo>
                  <a:pt x="185" y="6"/>
                </a:lnTo>
                <a:lnTo>
                  <a:pt x="173" y="10"/>
                </a:lnTo>
                <a:lnTo>
                  <a:pt x="162" y="16"/>
                </a:lnTo>
                <a:lnTo>
                  <a:pt x="150" y="23"/>
                </a:lnTo>
                <a:lnTo>
                  <a:pt x="140" y="31"/>
                </a:lnTo>
                <a:lnTo>
                  <a:pt x="129" y="39"/>
                </a:lnTo>
                <a:lnTo>
                  <a:pt x="122" y="48"/>
                </a:lnTo>
                <a:lnTo>
                  <a:pt x="113" y="59"/>
                </a:lnTo>
                <a:lnTo>
                  <a:pt x="107" y="70"/>
                </a:lnTo>
                <a:lnTo>
                  <a:pt x="101" y="82"/>
                </a:lnTo>
                <a:lnTo>
                  <a:pt x="97" y="94"/>
                </a:lnTo>
                <a:lnTo>
                  <a:pt x="94" y="107"/>
                </a:lnTo>
                <a:lnTo>
                  <a:pt x="91" y="120"/>
                </a:lnTo>
                <a:lnTo>
                  <a:pt x="91" y="135"/>
                </a:lnTo>
                <a:lnTo>
                  <a:pt x="91" y="266"/>
                </a:lnTo>
                <a:lnTo>
                  <a:pt x="91" y="396"/>
                </a:lnTo>
                <a:lnTo>
                  <a:pt x="91" y="1954"/>
                </a:lnTo>
                <a:lnTo>
                  <a:pt x="91" y="1954"/>
                </a:lnTo>
                <a:lnTo>
                  <a:pt x="70" y="1973"/>
                </a:lnTo>
                <a:lnTo>
                  <a:pt x="53" y="1994"/>
                </a:lnTo>
                <a:lnTo>
                  <a:pt x="37" y="2017"/>
                </a:lnTo>
                <a:lnTo>
                  <a:pt x="23" y="2041"/>
                </a:lnTo>
                <a:lnTo>
                  <a:pt x="13" y="2067"/>
                </a:lnTo>
                <a:lnTo>
                  <a:pt x="6" y="2094"/>
                </a:lnTo>
                <a:lnTo>
                  <a:pt x="1" y="2123"/>
                </a:lnTo>
                <a:lnTo>
                  <a:pt x="0" y="2153"/>
                </a:lnTo>
                <a:lnTo>
                  <a:pt x="0" y="2153"/>
                </a:lnTo>
                <a:lnTo>
                  <a:pt x="1" y="2179"/>
                </a:lnTo>
                <a:lnTo>
                  <a:pt x="4" y="2206"/>
                </a:lnTo>
                <a:lnTo>
                  <a:pt x="11" y="2231"/>
                </a:lnTo>
                <a:lnTo>
                  <a:pt x="20" y="2254"/>
                </a:lnTo>
                <a:lnTo>
                  <a:pt x="31" y="2278"/>
                </a:lnTo>
                <a:lnTo>
                  <a:pt x="44" y="2298"/>
                </a:lnTo>
                <a:lnTo>
                  <a:pt x="59" y="2319"/>
                </a:lnTo>
                <a:lnTo>
                  <a:pt x="76" y="2338"/>
                </a:lnTo>
                <a:lnTo>
                  <a:pt x="94" y="2354"/>
                </a:lnTo>
                <a:lnTo>
                  <a:pt x="115" y="2369"/>
                </a:lnTo>
                <a:lnTo>
                  <a:pt x="137" y="2382"/>
                </a:lnTo>
                <a:lnTo>
                  <a:pt x="159" y="2394"/>
                </a:lnTo>
                <a:lnTo>
                  <a:pt x="184" y="2403"/>
                </a:lnTo>
                <a:lnTo>
                  <a:pt x="209" y="2409"/>
                </a:lnTo>
                <a:lnTo>
                  <a:pt x="234" y="2413"/>
                </a:lnTo>
                <a:lnTo>
                  <a:pt x="262" y="2415"/>
                </a:lnTo>
                <a:lnTo>
                  <a:pt x="262" y="2415"/>
                </a:lnTo>
                <a:lnTo>
                  <a:pt x="288" y="2413"/>
                </a:lnTo>
                <a:lnTo>
                  <a:pt x="315" y="2409"/>
                </a:lnTo>
                <a:lnTo>
                  <a:pt x="340" y="2403"/>
                </a:lnTo>
                <a:lnTo>
                  <a:pt x="363" y="2394"/>
                </a:lnTo>
                <a:lnTo>
                  <a:pt x="387" y="2382"/>
                </a:lnTo>
                <a:lnTo>
                  <a:pt x="408" y="2369"/>
                </a:lnTo>
                <a:lnTo>
                  <a:pt x="428" y="2354"/>
                </a:lnTo>
                <a:lnTo>
                  <a:pt x="447" y="2338"/>
                </a:lnTo>
                <a:lnTo>
                  <a:pt x="464" y="2319"/>
                </a:lnTo>
                <a:lnTo>
                  <a:pt x="478" y="2298"/>
                </a:lnTo>
                <a:lnTo>
                  <a:pt x="492" y="2278"/>
                </a:lnTo>
                <a:lnTo>
                  <a:pt x="503" y="2254"/>
                </a:lnTo>
                <a:lnTo>
                  <a:pt x="512" y="2231"/>
                </a:lnTo>
                <a:lnTo>
                  <a:pt x="518" y="2206"/>
                </a:lnTo>
                <a:lnTo>
                  <a:pt x="523" y="2179"/>
                </a:lnTo>
                <a:lnTo>
                  <a:pt x="524" y="2153"/>
                </a:lnTo>
                <a:lnTo>
                  <a:pt x="524" y="2153"/>
                </a:lnTo>
                <a:lnTo>
                  <a:pt x="523" y="2123"/>
                </a:lnTo>
                <a:lnTo>
                  <a:pt x="517" y="2094"/>
                </a:lnTo>
                <a:lnTo>
                  <a:pt x="509" y="2067"/>
                </a:lnTo>
                <a:lnTo>
                  <a:pt x="499" y="2041"/>
                </a:lnTo>
                <a:lnTo>
                  <a:pt x="486" y="2017"/>
                </a:lnTo>
                <a:lnTo>
                  <a:pt x="470" y="1994"/>
                </a:lnTo>
                <a:lnTo>
                  <a:pt x="452" y="1973"/>
                </a:lnTo>
                <a:lnTo>
                  <a:pt x="433" y="1954"/>
                </a:lnTo>
                <a:lnTo>
                  <a:pt x="433" y="1954"/>
                </a:lnTo>
                <a:close/>
              </a:path>
            </a:pathLst>
          </a:custGeom>
          <a:solidFill>
            <a:schemeClr val="bg1"/>
          </a:solidFill>
          <a:ln w="6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38" name="Oval 337">
            <a:extLst>
              <a:ext uri="{FF2B5EF4-FFF2-40B4-BE49-F238E27FC236}">
                <a16:creationId xmlns:a16="http://schemas.microsoft.com/office/drawing/2014/main" id="{A405C854-EF93-44FD-84DC-1B03DA73DBF5}"/>
              </a:ext>
            </a:extLst>
          </p:cNvPr>
          <p:cNvSpPr/>
          <p:nvPr/>
        </p:nvSpPr>
        <p:spPr>
          <a:xfrm>
            <a:off x="9305641" y="5009024"/>
            <a:ext cx="822222" cy="82222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Cylinder 338">
            <a:extLst>
              <a:ext uri="{FF2B5EF4-FFF2-40B4-BE49-F238E27FC236}">
                <a16:creationId xmlns:a16="http://schemas.microsoft.com/office/drawing/2014/main" id="{3472F73A-CCBF-46A0-B955-45BD6A847411}"/>
              </a:ext>
            </a:extLst>
          </p:cNvPr>
          <p:cNvSpPr/>
          <p:nvPr/>
        </p:nvSpPr>
        <p:spPr>
          <a:xfrm rot="10800000" flipV="1">
            <a:off x="9461323" y="2069797"/>
            <a:ext cx="502920" cy="3089019"/>
          </a:xfrm>
          <a:prstGeom prst="ca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0" name="Ellipse 100">
            <a:extLst>
              <a:ext uri="{FF2B5EF4-FFF2-40B4-BE49-F238E27FC236}">
                <a16:creationId xmlns:a16="http://schemas.microsoft.com/office/drawing/2014/main" id="{0B018E06-B173-458F-A20C-136CFB2D9F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98355" y="5048117"/>
            <a:ext cx="616829" cy="529445"/>
          </a:xfrm>
          <a:prstGeom prst="ellipse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FD888EA3-C85D-4037-8CFB-104ECDA43591}"/>
              </a:ext>
            </a:extLst>
          </p:cNvPr>
          <p:cNvGrpSpPr/>
          <p:nvPr/>
        </p:nvGrpSpPr>
        <p:grpSpPr>
          <a:xfrm>
            <a:off x="9687679" y="2080984"/>
            <a:ext cx="296104" cy="2899985"/>
            <a:chOff x="2257928" y="2225720"/>
            <a:chExt cx="342900" cy="2743200"/>
          </a:xfrm>
        </p:grpSpPr>
        <p:grpSp>
          <p:nvGrpSpPr>
            <p:cNvPr id="342" name="Group 65">
              <a:extLst>
                <a:ext uri="{FF2B5EF4-FFF2-40B4-BE49-F238E27FC236}">
                  <a16:creationId xmlns:a16="http://schemas.microsoft.com/office/drawing/2014/main" id="{C003FA7C-1742-4904-9097-505B30E4BFCA}"/>
                </a:ext>
              </a:extLst>
            </p:cNvPr>
            <p:cNvGrpSpPr/>
            <p:nvPr/>
          </p:nvGrpSpPr>
          <p:grpSpPr>
            <a:xfrm flipH="1">
              <a:off x="2257928" y="2225720"/>
              <a:ext cx="342900" cy="687587"/>
              <a:chOff x="1600200" y="2286000"/>
              <a:chExt cx="381000" cy="763985"/>
            </a:xfrm>
          </p:grpSpPr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ADDC8983-4F12-4A6E-9A96-C57903557DCC}"/>
                  </a:ext>
                </a:extLst>
              </p:cNvPr>
              <p:cNvCxnSpPr/>
              <p:nvPr/>
            </p:nvCxnSpPr>
            <p:spPr>
              <a:xfrm>
                <a:off x="1600200" y="2286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A0F1D0B5-1348-4E8F-9CF4-3F8D2406AA0E}"/>
                  </a:ext>
                </a:extLst>
              </p:cNvPr>
              <p:cNvCxnSpPr/>
              <p:nvPr/>
            </p:nvCxnSpPr>
            <p:spPr>
              <a:xfrm>
                <a:off x="1600200" y="24390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8DDFDB6F-D8B6-4504-B023-B1B4DFEF47D3}"/>
                  </a:ext>
                </a:extLst>
              </p:cNvPr>
              <p:cNvCxnSpPr/>
              <p:nvPr/>
            </p:nvCxnSpPr>
            <p:spPr>
              <a:xfrm>
                <a:off x="1600200" y="25912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1F2B151A-C856-4DBD-BA82-FCED743D03B5}"/>
                  </a:ext>
                </a:extLst>
              </p:cNvPr>
              <p:cNvCxnSpPr/>
              <p:nvPr/>
            </p:nvCxnSpPr>
            <p:spPr>
              <a:xfrm>
                <a:off x="1600200" y="27435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7702F02B-7C8C-4899-BEF9-A9DEBECCF1A4}"/>
                  </a:ext>
                </a:extLst>
              </p:cNvPr>
              <p:cNvCxnSpPr/>
              <p:nvPr/>
            </p:nvCxnSpPr>
            <p:spPr>
              <a:xfrm>
                <a:off x="1600200" y="28957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21E38DD4-1E3E-4987-88BC-D150F255CAB9}"/>
                  </a:ext>
                </a:extLst>
              </p:cNvPr>
              <p:cNvCxnSpPr/>
              <p:nvPr/>
            </p:nvCxnSpPr>
            <p:spPr>
              <a:xfrm>
                <a:off x="1600200" y="30480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3" name="Group 73">
              <a:extLst>
                <a:ext uri="{FF2B5EF4-FFF2-40B4-BE49-F238E27FC236}">
                  <a16:creationId xmlns:a16="http://schemas.microsoft.com/office/drawing/2014/main" id="{B41D9CC7-C41F-4D23-8EE2-A483A84E47D1}"/>
                </a:ext>
              </a:extLst>
            </p:cNvPr>
            <p:cNvGrpSpPr/>
            <p:nvPr/>
          </p:nvGrpSpPr>
          <p:grpSpPr>
            <a:xfrm flipH="1">
              <a:off x="2257928" y="3048656"/>
              <a:ext cx="342900" cy="549855"/>
              <a:chOff x="1600200" y="3429635"/>
              <a:chExt cx="381000" cy="610950"/>
            </a:xfrm>
          </p:grpSpPr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C37ED438-19A0-48B2-89FF-597273488DD3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77AFA1D3-A660-4981-B398-0E64279CF9D6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D9F2FB7-856F-411B-ABD3-BBDBCEF7A2F8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63794DA6-D850-4329-B7BD-4369CFC756D4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6545E295-A651-4DCB-A8C9-DCBEBC56D58E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4" name="Group 74">
              <a:extLst>
                <a:ext uri="{FF2B5EF4-FFF2-40B4-BE49-F238E27FC236}">
                  <a16:creationId xmlns:a16="http://schemas.microsoft.com/office/drawing/2014/main" id="{66E0A3A0-F163-43B3-9BD9-E0A1625421BB}"/>
                </a:ext>
              </a:extLst>
            </p:cNvPr>
            <p:cNvGrpSpPr/>
            <p:nvPr/>
          </p:nvGrpSpPr>
          <p:grpSpPr>
            <a:xfrm flipH="1">
              <a:off x="2257928" y="3733860"/>
              <a:ext cx="342900" cy="549855"/>
              <a:chOff x="1600200" y="3429635"/>
              <a:chExt cx="381000" cy="610950"/>
            </a:xfrm>
          </p:grpSpPr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E8C136B8-BADF-4162-8060-11F799D526F7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F5A83C98-C894-4C4E-8EA7-BA237054B92F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8B87963-A376-4D34-923C-9D7E3177687D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EB017437-C5E4-43C2-A3A8-80E0697E2127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95688CBA-A9CF-4E99-A19D-C033B699089F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5" name="Group 80">
              <a:extLst>
                <a:ext uri="{FF2B5EF4-FFF2-40B4-BE49-F238E27FC236}">
                  <a16:creationId xmlns:a16="http://schemas.microsoft.com/office/drawing/2014/main" id="{3BF3605B-5518-476E-9149-398D305C40DD}"/>
                </a:ext>
              </a:extLst>
            </p:cNvPr>
            <p:cNvGrpSpPr/>
            <p:nvPr/>
          </p:nvGrpSpPr>
          <p:grpSpPr>
            <a:xfrm flipH="1">
              <a:off x="2257928" y="4419065"/>
              <a:ext cx="342900" cy="549855"/>
              <a:chOff x="1600200" y="3429635"/>
              <a:chExt cx="381000" cy="610950"/>
            </a:xfrm>
          </p:grpSpPr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AC040271-389F-45CD-B1CA-747A6B623DF1}"/>
                  </a:ext>
                </a:extLst>
              </p:cNvPr>
              <p:cNvCxnSpPr/>
              <p:nvPr/>
            </p:nvCxnSpPr>
            <p:spPr>
              <a:xfrm>
                <a:off x="1600200" y="3429635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57039F20-4EB2-46D1-9223-152902A79088}"/>
                  </a:ext>
                </a:extLst>
              </p:cNvPr>
              <p:cNvCxnSpPr/>
              <p:nvPr/>
            </p:nvCxnSpPr>
            <p:spPr>
              <a:xfrm>
                <a:off x="1600200" y="3581876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483389C2-4C6D-4AB2-8F8C-6507251BE03C}"/>
                  </a:ext>
                </a:extLst>
              </p:cNvPr>
              <p:cNvCxnSpPr/>
              <p:nvPr/>
            </p:nvCxnSpPr>
            <p:spPr>
              <a:xfrm>
                <a:off x="1600200" y="3734117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095EDEBD-387E-4644-91FC-7674560F7C09}"/>
                  </a:ext>
                </a:extLst>
              </p:cNvPr>
              <p:cNvCxnSpPr/>
              <p:nvPr/>
            </p:nvCxnSpPr>
            <p:spPr>
              <a:xfrm>
                <a:off x="1600200" y="3886358"/>
                <a:ext cx="228600" cy="1191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9402547F-FFF5-4286-8B8C-CBD34017813B}"/>
                  </a:ext>
                </a:extLst>
              </p:cNvPr>
              <p:cNvCxnSpPr/>
              <p:nvPr/>
            </p:nvCxnSpPr>
            <p:spPr>
              <a:xfrm>
                <a:off x="1600200" y="4038600"/>
                <a:ext cx="381000" cy="1985"/>
              </a:xfrm>
              <a:prstGeom prst="line">
                <a:avLst/>
              </a:prstGeom>
              <a:ln w="3810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71710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Oval 114">
            <a:extLst>
              <a:ext uri="{FF2B5EF4-FFF2-40B4-BE49-F238E27FC236}">
                <a16:creationId xmlns:a16="http://schemas.microsoft.com/office/drawing/2014/main" id="{D7486333-E389-44EB-B6D3-88F638C8A0D7}"/>
              </a:ext>
            </a:extLst>
          </p:cNvPr>
          <p:cNvSpPr/>
          <p:nvPr/>
        </p:nvSpPr>
        <p:spPr>
          <a:xfrm>
            <a:off x="9483235" y="4734240"/>
            <a:ext cx="1005386" cy="984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144F317C-E874-45CA-846F-6FEDB2ADD52C}"/>
              </a:ext>
            </a:extLst>
          </p:cNvPr>
          <p:cNvSpPr/>
          <p:nvPr/>
        </p:nvSpPr>
        <p:spPr>
          <a:xfrm>
            <a:off x="6964715" y="4704463"/>
            <a:ext cx="1005386" cy="984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64FF84A-F9B7-4B24-964C-006E181D8791}"/>
              </a:ext>
            </a:extLst>
          </p:cNvPr>
          <p:cNvSpPr/>
          <p:nvPr/>
        </p:nvSpPr>
        <p:spPr>
          <a:xfrm>
            <a:off x="4453697" y="4704463"/>
            <a:ext cx="1005386" cy="984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8528EF-45BE-4788-A6BF-F8977A480395}"/>
              </a:ext>
            </a:extLst>
          </p:cNvPr>
          <p:cNvSpPr/>
          <p:nvPr/>
        </p:nvSpPr>
        <p:spPr>
          <a:xfrm>
            <a:off x="1942679" y="4704463"/>
            <a:ext cx="1005386" cy="98456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lipse 98"/>
          <p:cNvSpPr/>
          <p:nvPr/>
        </p:nvSpPr>
        <p:spPr bwMode="auto">
          <a:xfrm>
            <a:off x="1752600" y="5602505"/>
            <a:ext cx="1371600" cy="304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5" name="Group 72"/>
          <p:cNvGrpSpPr/>
          <p:nvPr/>
        </p:nvGrpSpPr>
        <p:grpSpPr>
          <a:xfrm>
            <a:off x="2020154" y="2077338"/>
            <a:ext cx="847023" cy="3505200"/>
            <a:chOff x="914400" y="2819400"/>
            <a:chExt cx="1072896" cy="3505200"/>
          </a:xfrm>
          <a:solidFill>
            <a:schemeClr val="accent3">
              <a:lumMod val="75000"/>
            </a:schemeClr>
          </a:solidFill>
          <a:effectLst/>
        </p:grpSpPr>
        <p:sp>
          <p:nvSpPr>
            <p:cNvPr id="83" name="Freeform 82"/>
            <p:cNvSpPr/>
            <p:nvPr/>
          </p:nvSpPr>
          <p:spPr>
            <a:xfrm>
              <a:off x="1295400" y="2819400"/>
              <a:ext cx="292608" cy="2926080"/>
            </a:xfrm>
            <a:custGeom>
              <a:avLst/>
              <a:gdLst>
                <a:gd name="connsiteX0" fmla="*/ 0 w 292608"/>
                <a:gd name="connsiteY0" fmla="*/ 48769 h 2438400"/>
                <a:gd name="connsiteX1" fmla="*/ 14284 w 292608"/>
                <a:gd name="connsiteY1" fmla="*/ 14284 h 2438400"/>
                <a:gd name="connsiteX2" fmla="*/ 48769 w 292608"/>
                <a:gd name="connsiteY2" fmla="*/ 0 h 2438400"/>
                <a:gd name="connsiteX3" fmla="*/ 243839 w 292608"/>
                <a:gd name="connsiteY3" fmla="*/ 0 h 2438400"/>
                <a:gd name="connsiteX4" fmla="*/ 278324 w 292608"/>
                <a:gd name="connsiteY4" fmla="*/ 14284 h 2438400"/>
                <a:gd name="connsiteX5" fmla="*/ 292608 w 292608"/>
                <a:gd name="connsiteY5" fmla="*/ 48769 h 2438400"/>
                <a:gd name="connsiteX6" fmla="*/ 292608 w 292608"/>
                <a:gd name="connsiteY6" fmla="*/ 2389631 h 2438400"/>
                <a:gd name="connsiteX7" fmla="*/ 278324 w 292608"/>
                <a:gd name="connsiteY7" fmla="*/ 2424116 h 2438400"/>
                <a:gd name="connsiteX8" fmla="*/ 243839 w 292608"/>
                <a:gd name="connsiteY8" fmla="*/ 2438400 h 2438400"/>
                <a:gd name="connsiteX9" fmla="*/ 48769 w 292608"/>
                <a:gd name="connsiteY9" fmla="*/ 2438400 h 2438400"/>
                <a:gd name="connsiteX10" fmla="*/ 14284 w 292608"/>
                <a:gd name="connsiteY10" fmla="*/ 2424116 h 2438400"/>
                <a:gd name="connsiteX11" fmla="*/ 0 w 292608"/>
                <a:gd name="connsiteY11" fmla="*/ 2389631 h 2438400"/>
                <a:gd name="connsiteX12" fmla="*/ 0 w 292608"/>
                <a:gd name="connsiteY12" fmla="*/ 4876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608" h="2438400">
                  <a:moveTo>
                    <a:pt x="0" y="48769"/>
                  </a:moveTo>
                  <a:cubicBezTo>
                    <a:pt x="0" y="35835"/>
                    <a:pt x="5138" y="23430"/>
                    <a:pt x="14284" y="14284"/>
                  </a:cubicBezTo>
                  <a:cubicBezTo>
                    <a:pt x="23430" y="5138"/>
                    <a:pt x="35835" y="0"/>
                    <a:pt x="48769" y="0"/>
                  </a:cubicBezTo>
                  <a:lnTo>
                    <a:pt x="243839" y="0"/>
                  </a:lnTo>
                  <a:cubicBezTo>
                    <a:pt x="256773" y="0"/>
                    <a:pt x="269178" y="5138"/>
                    <a:pt x="278324" y="14284"/>
                  </a:cubicBezTo>
                  <a:cubicBezTo>
                    <a:pt x="287470" y="23430"/>
                    <a:pt x="292608" y="35835"/>
                    <a:pt x="292608" y="48769"/>
                  </a:cubicBezTo>
                  <a:lnTo>
                    <a:pt x="292608" y="2389631"/>
                  </a:lnTo>
                  <a:cubicBezTo>
                    <a:pt x="292608" y="2402565"/>
                    <a:pt x="287470" y="2414970"/>
                    <a:pt x="278324" y="2424116"/>
                  </a:cubicBezTo>
                  <a:cubicBezTo>
                    <a:pt x="269178" y="2433262"/>
                    <a:pt x="256773" y="2438400"/>
                    <a:pt x="243839" y="2438400"/>
                  </a:cubicBezTo>
                  <a:lnTo>
                    <a:pt x="48769" y="2438400"/>
                  </a:lnTo>
                  <a:cubicBezTo>
                    <a:pt x="35835" y="2438400"/>
                    <a:pt x="23430" y="2433262"/>
                    <a:pt x="14284" y="2424116"/>
                  </a:cubicBezTo>
                  <a:cubicBezTo>
                    <a:pt x="5138" y="2414970"/>
                    <a:pt x="0" y="2402565"/>
                    <a:pt x="0" y="2389631"/>
                  </a:cubicBezTo>
                  <a:lnTo>
                    <a:pt x="0" y="487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>
              <a:off x="914400" y="5562600"/>
              <a:ext cx="1072896" cy="7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36" name="Freeform 12"/>
          <p:cNvSpPr>
            <a:spLocks/>
          </p:cNvSpPr>
          <p:nvPr/>
        </p:nvSpPr>
        <p:spPr bwMode="auto">
          <a:xfrm>
            <a:off x="1904651" y="1524000"/>
            <a:ext cx="1082842" cy="4181031"/>
          </a:xfrm>
          <a:custGeom>
            <a:avLst/>
            <a:gdLst/>
            <a:ahLst/>
            <a:cxnLst>
              <a:cxn ang="0">
                <a:pos x="369" y="1453"/>
              </a:cxn>
              <a:cxn ang="0">
                <a:pos x="369" y="79"/>
              </a:cxn>
              <a:cxn ang="0">
                <a:pos x="302" y="0"/>
              </a:cxn>
              <a:cxn ang="0">
                <a:pos x="241" y="5"/>
              </a:cxn>
              <a:cxn ang="0">
                <a:pos x="179" y="79"/>
              </a:cxn>
              <a:cxn ang="0">
                <a:pos x="179" y="1456"/>
              </a:cxn>
              <a:cxn ang="0">
                <a:pos x="0" y="1672"/>
              </a:cxn>
              <a:cxn ang="0">
                <a:pos x="279" y="1903"/>
              </a:cxn>
              <a:cxn ang="0">
                <a:pos x="559" y="1672"/>
              </a:cxn>
              <a:cxn ang="0">
                <a:pos x="369" y="1453"/>
              </a:cxn>
            </a:cxnLst>
            <a:rect l="0" t="0" r="r" b="b"/>
            <a:pathLst>
              <a:path w="559" h="1903">
                <a:moveTo>
                  <a:pt x="369" y="1453"/>
                </a:moveTo>
                <a:cubicBezTo>
                  <a:pt x="369" y="79"/>
                  <a:pt x="369" y="79"/>
                  <a:pt x="369" y="79"/>
                </a:cubicBezTo>
                <a:cubicBezTo>
                  <a:pt x="369" y="52"/>
                  <a:pt x="329" y="0"/>
                  <a:pt x="302" y="0"/>
                </a:cubicBezTo>
                <a:cubicBezTo>
                  <a:pt x="241" y="5"/>
                  <a:pt x="241" y="5"/>
                  <a:pt x="241" y="5"/>
                </a:cubicBezTo>
                <a:cubicBezTo>
                  <a:pt x="214" y="5"/>
                  <a:pt x="179" y="52"/>
                  <a:pt x="179" y="79"/>
                </a:cubicBezTo>
                <a:cubicBezTo>
                  <a:pt x="179" y="1456"/>
                  <a:pt x="179" y="1456"/>
                  <a:pt x="179" y="1456"/>
                </a:cubicBezTo>
                <a:cubicBezTo>
                  <a:pt x="74" y="1489"/>
                  <a:pt x="0" y="1573"/>
                  <a:pt x="0" y="1672"/>
                </a:cubicBezTo>
                <a:cubicBezTo>
                  <a:pt x="0" y="1799"/>
                  <a:pt x="125" y="1903"/>
                  <a:pt x="279" y="1903"/>
                </a:cubicBezTo>
                <a:cubicBezTo>
                  <a:pt x="434" y="1903"/>
                  <a:pt x="559" y="1799"/>
                  <a:pt x="559" y="1672"/>
                </a:cubicBezTo>
                <a:cubicBezTo>
                  <a:pt x="559" y="1570"/>
                  <a:pt x="479" y="1484"/>
                  <a:pt x="369" y="1453"/>
                </a:cubicBezTo>
                <a:close/>
              </a:path>
            </a:pathLst>
          </a:custGeom>
          <a:noFill/>
          <a:ln w="57150" cap="flat">
            <a:solidFill>
              <a:schemeClr val="accent3">
                <a:lumMod val="75000"/>
              </a:schemeClr>
            </a:solidFill>
            <a:prstDash val="solid"/>
            <a:miter lim="800000"/>
            <a:headEnd/>
            <a:tailEnd/>
          </a:ln>
          <a:effectLst/>
          <a:scene3d>
            <a:camera prst="orthographicFront"/>
            <a:lightRig rig="balanced" dir="t">
              <a:rot lat="0" lon="0" rev="0"/>
            </a:lightRig>
          </a:scene3d>
          <a:sp3d prstMaterial="plastic">
            <a:bevelT w="165100" prst="coolSlant"/>
            <a:extrusionClr>
              <a:schemeClr val="tx1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72"/>
          <p:cNvGrpSpPr/>
          <p:nvPr/>
        </p:nvGrpSpPr>
        <p:grpSpPr>
          <a:xfrm>
            <a:off x="2241535" y="4942458"/>
            <a:ext cx="397042" cy="426720"/>
            <a:chOff x="1188720" y="5684520"/>
            <a:chExt cx="502920" cy="426720"/>
          </a:xfrm>
          <a:effectLst/>
        </p:grpSpPr>
        <p:sp>
          <p:nvSpPr>
            <p:cNvPr id="71" name="Oval 70"/>
            <p:cNvSpPr/>
            <p:nvPr/>
          </p:nvSpPr>
          <p:spPr>
            <a:xfrm>
              <a:off x="1188720" y="568452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1417320" y="583692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Ellipse 98"/>
          <p:cNvSpPr/>
          <p:nvPr/>
        </p:nvSpPr>
        <p:spPr bwMode="auto">
          <a:xfrm>
            <a:off x="4259425" y="5579454"/>
            <a:ext cx="1371600" cy="304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4" name="Group 84"/>
          <p:cNvGrpSpPr/>
          <p:nvPr/>
        </p:nvGrpSpPr>
        <p:grpSpPr>
          <a:xfrm>
            <a:off x="4525139" y="2931467"/>
            <a:ext cx="845971" cy="2621280"/>
            <a:chOff x="914400" y="3703320"/>
            <a:chExt cx="1072896" cy="2621280"/>
          </a:xfrm>
          <a:solidFill>
            <a:schemeClr val="accent4">
              <a:lumMod val="75000"/>
            </a:schemeClr>
          </a:solidFill>
          <a:effectLst/>
        </p:grpSpPr>
        <p:sp>
          <p:nvSpPr>
            <p:cNvPr id="86" name="Freeform 85"/>
            <p:cNvSpPr/>
            <p:nvPr/>
          </p:nvSpPr>
          <p:spPr>
            <a:xfrm>
              <a:off x="1295400" y="3703320"/>
              <a:ext cx="292608" cy="2011680"/>
            </a:xfrm>
            <a:custGeom>
              <a:avLst/>
              <a:gdLst>
                <a:gd name="connsiteX0" fmla="*/ 0 w 292608"/>
                <a:gd name="connsiteY0" fmla="*/ 48769 h 2438400"/>
                <a:gd name="connsiteX1" fmla="*/ 14284 w 292608"/>
                <a:gd name="connsiteY1" fmla="*/ 14284 h 2438400"/>
                <a:gd name="connsiteX2" fmla="*/ 48769 w 292608"/>
                <a:gd name="connsiteY2" fmla="*/ 0 h 2438400"/>
                <a:gd name="connsiteX3" fmla="*/ 243839 w 292608"/>
                <a:gd name="connsiteY3" fmla="*/ 0 h 2438400"/>
                <a:gd name="connsiteX4" fmla="*/ 278324 w 292608"/>
                <a:gd name="connsiteY4" fmla="*/ 14284 h 2438400"/>
                <a:gd name="connsiteX5" fmla="*/ 292608 w 292608"/>
                <a:gd name="connsiteY5" fmla="*/ 48769 h 2438400"/>
                <a:gd name="connsiteX6" fmla="*/ 292608 w 292608"/>
                <a:gd name="connsiteY6" fmla="*/ 2389631 h 2438400"/>
                <a:gd name="connsiteX7" fmla="*/ 278324 w 292608"/>
                <a:gd name="connsiteY7" fmla="*/ 2424116 h 2438400"/>
                <a:gd name="connsiteX8" fmla="*/ 243839 w 292608"/>
                <a:gd name="connsiteY8" fmla="*/ 2438400 h 2438400"/>
                <a:gd name="connsiteX9" fmla="*/ 48769 w 292608"/>
                <a:gd name="connsiteY9" fmla="*/ 2438400 h 2438400"/>
                <a:gd name="connsiteX10" fmla="*/ 14284 w 292608"/>
                <a:gd name="connsiteY10" fmla="*/ 2424116 h 2438400"/>
                <a:gd name="connsiteX11" fmla="*/ 0 w 292608"/>
                <a:gd name="connsiteY11" fmla="*/ 2389631 h 2438400"/>
                <a:gd name="connsiteX12" fmla="*/ 0 w 292608"/>
                <a:gd name="connsiteY12" fmla="*/ 4876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608" h="2438400">
                  <a:moveTo>
                    <a:pt x="0" y="48769"/>
                  </a:moveTo>
                  <a:cubicBezTo>
                    <a:pt x="0" y="35835"/>
                    <a:pt x="5138" y="23430"/>
                    <a:pt x="14284" y="14284"/>
                  </a:cubicBezTo>
                  <a:cubicBezTo>
                    <a:pt x="23430" y="5138"/>
                    <a:pt x="35835" y="0"/>
                    <a:pt x="48769" y="0"/>
                  </a:cubicBezTo>
                  <a:lnTo>
                    <a:pt x="243839" y="0"/>
                  </a:lnTo>
                  <a:cubicBezTo>
                    <a:pt x="256773" y="0"/>
                    <a:pt x="269178" y="5138"/>
                    <a:pt x="278324" y="14284"/>
                  </a:cubicBezTo>
                  <a:cubicBezTo>
                    <a:pt x="287470" y="23430"/>
                    <a:pt x="292608" y="35835"/>
                    <a:pt x="292608" y="48769"/>
                  </a:cubicBezTo>
                  <a:lnTo>
                    <a:pt x="292608" y="2389631"/>
                  </a:lnTo>
                  <a:cubicBezTo>
                    <a:pt x="292608" y="2402565"/>
                    <a:pt x="287470" y="2414970"/>
                    <a:pt x="278324" y="2424116"/>
                  </a:cubicBezTo>
                  <a:cubicBezTo>
                    <a:pt x="269178" y="2433262"/>
                    <a:pt x="256773" y="2438400"/>
                    <a:pt x="243839" y="2438400"/>
                  </a:cubicBezTo>
                  <a:lnTo>
                    <a:pt x="48769" y="2438400"/>
                  </a:lnTo>
                  <a:cubicBezTo>
                    <a:pt x="35835" y="2438400"/>
                    <a:pt x="23430" y="2433262"/>
                    <a:pt x="14284" y="2424116"/>
                  </a:cubicBezTo>
                  <a:cubicBezTo>
                    <a:pt x="5138" y="2414970"/>
                    <a:pt x="0" y="2402565"/>
                    <a:pt x="0" y="2389631"/>
                  </a:cubicBezTo>
                  <a:lnTo>
                    <a:pt x="0" y="487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914400" y="5562600"/>
              <a:ext cx="1072896" cy="7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73"/>
          <p:cNvGrpSpPr/>
          <p:nvPr/>
        </p:nvGrpSpPr>
        <p:grpSpPr>
          <a:xfrm>
            <a:off x="4705388" y="4973627"/>
            <a:ext cx="396549" cy="426720"/>
            <a:chOff x="1188720" y="5684520"/>
            <a:chExt cx="502920" cy="426720"/>
          </a:xfrm>
          <a:effectLst/>
        </p:grpSpPr>
        <p:sp>
          <p:nvSpPr>
            <p:cNvPr id="75" name="Oval 74"/>
            <p:cNvSpPr/>
            <p:nvPr/>
          </p:nvSpPr>
          <p:spPr>
            <a:xfrm>
              <a:off x="1188720" y="568452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1417320" y="583692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4" name="Freeform 12"/>
          <p:cNvSpPr>
            <a:spLocks/>
          </p:cNvSpPr>
          <p:nvPr/>
        </p:nvSpPr>
        <p:spPr bwMode="auto">
          <a:xfrm>
            <a:off x="4404972" y="1514147"/>
            <a:ext cx="1081497" cy="4181031"/>
          </a:xfrm>
          <a:custGeom>
            <a:avLst/>
            <a:gdLst/>
            <a:ahLst/>
            <a:cxnLst>
              <a:cxn ang="0">
                <a:pos x="369" y="1453"/>
              </a:cxn>
              <a:cxn ang="0">
                <a:pos x="369" y="79"/>
              </a:cxn>
              <a:cxn ang="0">
                <a:pos x="302" y="0"/>
              </a:cxn>
              <a:cxn ang="0">
                <a:pos x="241" y="5"/>
              </a:cxn>
              <a:cxn ang="0">
                <a:pos x="179" y="79"/>
              </a:cxn>
              <a:cxn ang="0">
                <a:pos x="179" y="1456"/>
              </a:cxn>
              <a:cxn ang="0">
                <a:pos x="0" y="1672"/>
              </a:cxn>
              <a:cxn ang="0">
                <a:pos x="279" y="1903"/>
              </a:cxn>
              <a:cxn ang="0">
                <a:pos x="559" y="1672"/>
              </a:cxn>
              <a:cxn ang="0">
                <a:pos x="369" y="1453"/>
              </a:cxn>
            </a:cxnLst>
            <a:rect l="0" t="0" r="r" b="b"/>
            <a:pathLst>
              <a:path w="559" h="1903">
                <a:moveTo>
                  <a:pt x="369" y="1453"/>
                </a:moveTo>
                <a:cubicBezTo>
                  <a:pt x="369" y="79"/>
                  <a:pt x="369" y="79"/>
                  <a:pt x="369" y="79"/>
                </a:cubicBezTo>
                <a:cubicBezTo>
                  <a:pt x="369" y="52"/>
                  <a:pt x="329" y="0"/>
                  <a:pt x="302" y="0"/>
                </a:cubicBezTo>
                <a:cubicBezTo>
                  <a:pt x="241" y="5"/>
                  <a:pt x="241" y="5"/>
                  <a:pt x="241" y="5"/>
                </a:cubicBezTo>
                <a:cubicBezTo>
                  <a:pt x="214" y="5"/>
                  <a:pt x="179" y="52"/>
                  <a:pt x="179" y="79"/>
                </a:cubicBezTo>
                <a:cubicBezTo>
                  <a:pt x="179" y="1456"/>
                  <a:pt x="179" y="1456"/>
                  <a:pt x="179" y="1456"/>
                </a:cubicBezTo>
                <a:cubicBezTo>
                  <a:pt x="74" y="1489"/>
                  <a:pt x="0" y="1573"/>
                  <a:pt x="0" y="1672"/>
                </a:cubicBezTo>
                <a:cubicBezTo>
                  <a:pt x="0" y="1799"/>
                  <a:pt x="125" y="1903"/>
                  <a:pt x="279" y="1903"/>
                </a:cubicBezTo>
                <a:cubicBezTo>
                  <a:pt x="434" y="1903"/>
                  <a:pt x="559" y="1799"/>
                  <a:pt x="559" y="1672"/>
                </a:cubicBezTo>
                <a:cubicBezTo>
                  <a:pt x="559" y="1570"/>
                  <a:pt x="479" y="1484"/>
                  <a:pt x="369" y="1453"/>
                </a:cubicBezTo>
                <a:close/>
              </a:path>
            </a:pathLst>
          </a:custGeom>
          <a:noFill/>
          <a:ln w="57150" cap="flat">
            <a:solidFill>
              <a:schemeClr val="accent4"/>
            </a:solidFill>
            <a:prstDash val="solid"/>
            <a:miter lim="800000"/>
            <a:headEnd/>
            <a:tailEnd/>
          </a:ln>
          <a:effectLst/>
          <a:scene3d>
            <a:camera prst="orthographicFront"/>
            <a:lightRig rig="balanced" dir="t">
              <a:rot lat="0" lon="0" rev="0"/>
            </a:lightRig>
          </a:scene3d>
          <a:sp3d prstMaterial="plastic">
            <a:bevelT w="165100" prst="coolSlant"/>
            <a:extrusionClr>
              <a:schemeClr val="tx1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Ellipse 98"/>
          <p:cNvSpPr/>
          <p:nvPr/>
        </p:nvSpPr>
        <p:spPr bwMode="auto">
          <a:xfrm>
            <a:off x="6766250" y="5579454"/>
            <a:ext cx="1371600" cy="304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3" name="Group 87"/>
          <p:cNvGrpSpPr/>
          <p:nvPr/>
        </p:nvGrpSpPr>
        <p:grpSpPr>
          <a:xfrm>
            <a:off x="7087975" y="3266746"/>
            <a:ext cx="845508" cy="2286000"/>
            <a:chOff x="914400" y="4038600"/>
            <a:chExt cx="1072896" cy="2286000"/>
          </a:xfrm>
          <a:solidFill>
            <a:schemeClr val="accent5">
              <a:lumMod val="75000"/>
            </a:schemeClr>
          </a:solidFill>
          <a:effectLst/>
        </p:grpSpPr>
        <p:sp>
          <p:nvSpPr>
            <p:cNvPr id="89" name="Freeform 88"/>
            <p:cNvSpPr/>
            <p:nvPr/>
          </p:nvSpPr>
          <p:spPr>
            <a:xfrm>
              <a:off x="1295400" y="4038600"/>
              <a:ext cx="292608" cy="1645920"/>
            </a:xfrm>
            <a:custGeom>
              <a:avLst/>
              <a:gdLst>
                <a:gd name="connsiteX0" fmla="*/ 0 w 292608"/>
                <a:gd name="connsiteY0" fmla="*/ 48769 h 2438400"/>
                <a:gd name="connsiteX1" fmla="*/ 14284 w 292608"/>
                <a:gd name="connsiteY1" fmla="*/ 14284 h 2438400"/>
                <a:gd name="connsiteX2" fmla="*/ 48769 w 292608"/>
                <a:gd name="connsiteY2" fmla="*/ 0 h 2438400"/>
                <a:gd name="connsiteX3" fmla="*/ 243839 w 292608"/>
                <a:gd name="connsiteY3" fmla="*/ 0 h 2438400"/>
                <a:gd name="connsiteX4" fmla="*/ 278324 w 292608"/>
                <a:gd name="connsiteY4" fmla="*/ 14284 h 2438400"/>
                <a:gd name="connsiteX5" fmla="*/ 292608 w 292608"/>
                <a:gd name="connsiteY5" fmla="*/ 48769 h 2438400"/>
                <a:gd name="connsiteX6" fmla="*/ 292608 w 292608"/>
                <a:gd name="connsiteY6" fmla="*/ 2389631 h 2438400"/>
                <a:gd name="connsiteX7" fmla="*/ 278324 w 292608"/>
                <a:gd name="connsiteY7" fmla="*/ 2424116 h 2438400"/>
                <a:gd name="connsiteX8" fmla="*/ 243839 w 292608"/>
                <a:gd name="connsiteY8" fmla="*/ 2438400 h 2438400"/>
                <a:gd name="connsiteX9" fmla="*/ 48769 w 292608"/>
                <a:gd name="connsiteY9" fmla="*/ 2438400 h 2438400"/>
                <a:gd name="connsiteX10" fmla="*/ 14284 w 292608"/>
                <a:gd name="connsiteY10" fmla="*/ 2424116 h 2438400"/>
                <a:gd name="connsiteX11" fmla="*/ 0 w 292608"/>
                <a:gd name="connsiteY11" fmla="*/ 2389631 h 2438400"/>
                <a:gd name="connsiteX12" fmla="*/ 0 w 292608"/>
                <a:gd name="connsiteY12" fmla="*/ 48769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2608" h="2438400">
                  <a:moveTo>
                    <a:pt x="0" y="48769"/>
                  </a:moveTo>
                  <a:cubicBezTo>
                    <a:pt x="0" y="35835"/>
                    <a:pt x="5138" y="23430"/>
                    <a:pt x="14284" y="14284"/>
                  </a:cubicBezTo>
                  <a:cubicBezTo>
                    <a:pt x="23430" y="5138"/>
                    <a:pt x="35835" y="0"/>
                    <a:pt x="48769" y="0"/>
                  </a:cubicBezTo>
                  <a:lnTo>
                    <a:pt x="243839" y="0"/>
                  </a:lnTo>
                  <a:cubicBezTo>
                    <a:pt x="256773" y="0"/>
                    <a:pt x="269178" y="5138"/>
                    <a:pt x="278324" y="14284"/>
                  </a:cubicBezTo>
                  <a:cubicBezTo>
                    <a:pt x="287470" y="23430"/>
                    <a:pt x="292608" y="35835"/>
                    <a:pt x="292608" y="48769"/>
                  </a:cubicBezTo>
                  <a:lnTo>
                    <a:pt x="292608" y="2389631"/>
                  </a:lnTo>
                  <a:cubicBezTo>
                    <a:pt x="292608" y="2402565"/>
                    <a:pt x="287470" y="2414970"/>
                    <a:pt x="278324" y="2424116"/>
                  </a:cubicBezTo>
                  <a:cubicBezTo>
                    <a:pt x="269178" y="2433262"/>
                    <a:pt x="256773" y="2438400"/>
                    <a:pt x="243839" y="2438400"/>
                  </a:cubicBezTo>
                  <a:lnTo>
                    <a:pt x="48769" y="2438400"/>
                  </a:lnTo>
                  <a:cubicBezTo>
                    <a:pt x="35835" y="2438400"/>
                    <a:pt x="23430" y="2433262"/>
                    <a:pt x="14284" y="2424116"/>
                  </a:cubicBezTo>
                  <a:cubicBezTo>
                    <a:pt x="5138" y="2414970"/>
                    <a:pt x="0" y="2402565"/>
                    <a:pt x="0" y="2389631"/>
                  </a:cubicBezTo>
                  <a:lnTo>
                    <a:pt x="0" y="4876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914400" y="5562600"/>
              <a:ext cx="1072896" cy="762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76"/>
          <p:cNvGrpSpPr/>
          <p:nvPr/>
        </p:nvGrpSpPr>
        <p:grpSpPr>
          <a:xfrm>
            <a:off x="7227292" y="4943146"/>
            <a:ext cx="396332" cy="426720"/>
            <a:chOff x="1188720" y="5684520"/>
            <a:chExt cx="502920" cy="426720"/>
          </a:xfrm>
          <a:effectLst/>
        </p:grpSpPr>
        <p:sp>
          <p:nvSpPr>
            <p:cNvPr id="78" name="Oval 77"/>
            <p:cNvSpPr/>
            <p:nvPr/>
          </p:nvSpPr>
          <p:spPr>
            <a:xfrm>
              <a:off x="1188720" y="5684520"/>
              <a:ext cx="182880" cy="1828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417320" y="583692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Freeform 12"/>
          <p:cNvSpPr>
            <a:spLocks/>
          </p:cNvSpPr>
          <p:nvPr/>
        </p:nvSpPr>
        <p:spPr bwMode="auto">
          <a:xfrm>
            <a:off x="6963071" y="1514146"/>
            <a:ext cx="1080905" cy="4181031"/>
          </a:xfrm>
          <a:custGeom>
            <a:avLst/>
            <a:gdLst/>
            <a:ahLst/>
            <a:cxnLst>
              <a:cxn ang="0">
                <a:pos x="369" y="1453"/>
              </a:cxn>
              <a:cxn ang="0">
                <a:pos x="369" y="79"/>
              </a:cxn>
              <a:cxn ang="0">
                <a:pos x="302" y="0"/>
              </a:cxn>
              <a:cxn ang="0">
                <a:pos x="241" y="5"/>
              </a:cxn>
              <a:cxn ang="0">
                <a:pos x="179" y="79"/>
              </a:cxn>
              <a:cxn ang="0">
                <a:pos x="179" y="1456"/>
              </a:cxn>
              <a:cxn ang="0">
                <a:pos x="0" y="1672"/>
              </a:cxn>
              <a:cxn ang="0">
                <a:pos x="279" y="1903"/>
              </a:cxn>
              <a:cxn ang="0">
                <a:pos x="559" y="1672"/>
              </a:cxn>
              <a:cxn ang="0">
                <a:pos x="369" y="1453"/>
              </a:cxn>
            </a:cxnLst>
            <a:rect l="0" t="0" r="r" b="b"/>
            <a:pathLst>
              <a:path w="559" h="1903">
                <a:moveTo>
                  <a:pt x="369" y="1453"/>
                </a:moveTo>
                <a:cubicBezTo>
                  <a:pt x="369" y="79"/>
                  <a:pt x="369" y="79"/>
                  <a:pt x="369" y="79"/>
                </a:cubicBezTo>
                <a:cubicBezTo>
                  <a:pt x="369" y="52"/>
                  <a:pt x="329" y="0"/>
                  <a:pt x="302" y="0"/>
                </a:cubicBezTo>
                <a:cubicBezTo>
                  <a:pt x="241" y="5"/>
                  <a:pt x="241" y="5"/>
                  <a:pt x="241" y="5"/>
                </a:cubicBezTo>
                <a:cubicBezTo>
                  <a:pt x="214" y="5"/>
                  <a:pt x="179" y="52"/>
                  <a:pt x="179" y="79"/>
                </a:cubicBezTo>
                <a:cubicBezTo>
                  <a:pt x="179" y="1456"/>
                  <a:pt x="179" y="1456"/>
                  <a:pt x="179" y="1456"/>
                </a:cubicBezTo>
                <a:cubicBezTo>
                  <a:pt x="74" y="1489"/>
                  <a:pt x="0" y="1573"/>
                  <a:pt x="0" y="1672"/>
                </a:cubicBezTo>
                <a:cubicBezTo>
                  <a:pt x="0" y="1799"/>
                  <a:pt x="125" y="1903"/>
                  <a:pt x="279" y="1903"/>
                </a:cubicBezTo>
                <a:cubicBezTo>
                  <a:pt x="434" y="1903"/>
                  <a:pt x="559" y="1799"/>
                  <a:pt x="559" y="1672"/>
                </a:cubicBezTo>
                <a:cubicBezTo>
                  <a:pt x="559" y="1570"/>
                  <a:pt x="479" y="1484"/>
                  <a:pt x="369" y="1453"/>
                </a:cubicBezTo>
                <a:close/>
              </a:path>
            </a:pathLst>
          </a:custGeom>
          <a:noFill/>
          <a:ln w="57150" cap="flat">
            <a:solidFill>
              <a:schemeClr val="accent5"/>
            </a:solidFill>
            <a:prstDash val="solid"/>
            <a:miter lim="800000"/>
            <a:headEnd/>
            <a:tailEnd/>
          </a:ln>
          <a:effectLst/>
          <a:scene3d>
            <a:camera prst="orthographicFront"/>
            <a:lightRig rig="balanced" dir="t">
              <a:rot lat="0" lon="0" rev="0"/>
            </a:lightRig>
          </a:scene3d>
          <a:sp3d prstMaterial="plastic">
            <a:bevelT w="165100" prst="coolSlant"/>
            <a:extrusionClr>
              <a:schemeClr val="tx1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Ellipse 98"/>
          <p:cNvSpPr/>
          <p:nvPr/>
        </p:nvSpPr>
        <p:spPr bwMode="auto">
          <a:xfrm>
            <a:off x="9273075" y="5602505"/>
            <a:ext cx="1371600" cy="304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92" name="Freeform 91"/>
          <p:cNvSpPr/>
          <p:nvPr/>
        </p:nvSpPr>
        <p:spPr>
          <a:xfrm>
            <a:off x="9897311" y="2541679"/>
            <a:ext cx="222122" cy="2560320"/>
          </a:xfrm>
          <a:custGeom>
            <a:avLst/>
            <a:gdLst>
              <a:gd name="connsiteX0" fmla="*/ 0 w 292608"/>
              <a:gd name="connsiteY0" fmla="*/ 48769 h 2438400"/>
              <a:gd name="connsiteX1" fmla="*/ 14284 w 292608"/>
              <a:gd name="connsiteY1" fmla="*/ 14284 h 2438400"/>
              <a:gd name="connsiteX2" fmla="*/ 48769 w 292608"/>
              <a:gd name="connsiteY2" fmla="*/ 0 h 2438400"/>
              <a:gd name="connsiteX3" fmla="*/ 243839 w 292608"/>
              <a:gd name="connsiteY3" fmla="*/ 0 h 2438400"/>
              <a:gd name="connsiteX4" fmla="*/ 278324 w 292608"/>
              <a:gd name="connsiteY4" fmla="*/ 14284 h 2438400"/>
              <a:gd name="connsiteX5" fmla="*/ 292608 w 292608"/>
              <a:gd name="connsiteY5" fmla="*/ 48769 h 2438400"/>
              <a:gd name="connsiteX6" fmla="*/ 292608 w 292608"/>
              <a:gd name="connsiteY6" fmla="*/ 2389631 h 2438400"/>
              <a:gd name="connsiteX7" fmla="*/ 278324 w 292608"/>
              <a:gd name="connsiteY7" fmla="*/ 2424116 h 2438400"/>
              <a:gd name="connsiteX8" fmla="*/ 243839 w 292608"/>
              <a:gd name="connsiteY8" fmla="*/ 2438400 h 2438400"/>
              <a:gd name="connsiteX9" fmla="*/ 48769 w 292608"/>
              <a:gd name="connsiteY9" fmla="*/ 2438400 h 2438400"/>
              <a:gd name="connsiteX10" fmla="*/ 14284 w 292608"/>
              <a:gd name="connsiteY10" fmla="*/ 2424116 h 2438400"/>
              <a:gd name="connsiteX11" fmla="*/ 0 w 292608"/>
              <a:gd name="connsiteY11" fmla="*/ 2389631 h 2438400"/>
              <a:gd name="connsiteX12" fmla="*/ 0 w 292608"/>
              <a:gd name="connsiteY12" fmla="*/ 48769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2608" h="2438400">
                <a:moveTo>
                  <a:pt x="0" y="48769"/>
                </a:moveTo>
                <a:cubicBezTo>
                  <a:pt x="0" y="35835"/>
                  <a:pt x="5138" y="23430"/>
                  <a:pt x="14284" y="14284"/>
                </a:cubicBezTo>
                <a:cubicBezTo>
                  <a:pt x="23430" y="5138"/>
                  <a:pt x="35835" y="0"/>
                  <a:pt x="48769" y="0"/>
                </a:cubicBezTo>
                <a:lnTo>
                  <a:pt x="243839" y="0"/>
                </a:lnTo>
                <a:cubicBezTo>
                  <a:pt x="256773" y="0"/>
                  <a:pt x="269178" y="5138"/>
                  <a:pt x="278324" y="14284"/>
                </a:cubicBezTo>
                <a:cubicBezTo>
                  <a:pt x="287470" y="23430"/>
                  <a:pt x="292608" y="35835"/>
                  <a:pt x="292608" y="48769"/>
                </a:cubicBezTo>
                <a:lnTo>
                  <a:pt x="292608" y="2389631"/>
                </a:lnTo>
                <a:cubicBezTo>
                  <a:pt x="292608" y="2402565"/>
                  <a:pt x="287470" y="2414970"/>
                  <a:pt x="278324" y="2424116"/>
                </a:cubicBezTo>
                <a:cubicBezTo>
                  <a:pt x="269178" y="2433262"/>
                  <a:pt x="256773" y="2438400"/>
                  <a:pt x="243839" y="2438400"/>
                </a:cubicBezTo>
                <a:lnTo>
                  <a:pt x="48769" y="2438400"/>
                </a:lnTo>
                <a:cubicBezTo>
                  <a:pt x="35835" y="2438400"/>
                  <a:pt x="23430" y="2433262"/>
                  <a:pt x="14284" y="2424116"/>
                </a:cubicBezTo>
                <a:cubicBezTo>
                  <a:pt x="5138" y="2414970"/>
                  <a:pt x="0" y="2402565"/>
                  <a:pt x="0" y="2389631"/>
                </a:cubicBezTo>
                <a:lnTo>
                  <a:pt x="0" y="4876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608089" y="4827679"/>
            <a:ext cx="814448" cy="7620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751543" y="4980079"/>
            <a:ext cx="138827" cy="1828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9925076" y="5132479"/>
            <a:ext cx="20824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12"/>
          <p:cNvSpPr>
            <a:spLocks/>
          </p:cNvSpPr>
          <p:nvPr/>
        </p:nvSpPr>
        <p:spPr bwMode="auto">
          <a:xfrm>
            <a:off x="9497028" y="1551079"/>
            <a:ext cx="1041198" cy="4181031"/>
          </a:xfrm>
          <a:custGeom>
            <a:avLst/>
            <a:gdLst/>
            <a:ahLst/>
            <a:cxnLst>
              <a:cxn ang="0">
                <a:pos x="369" y="1453"/>
              </a:cxn>
              <a:cxn ang="0">
                <a:pos x="369" y="79"/>
              </a:cxn>
              <a:cxn ang="0">
                <a:pos x="302" y="0"/>
              </a:cxn>
              <a:cxn ang="0">
                <a:pos x="241" y="5"/>
              </a:cxn>
              <a:cxn ang="0">
                <a:pos x="179" y="79"/>
              </a:cxn>
              <a:cxn ang="0">
                <a:pos x="179" y="1456"/>
              </a:cxn>
              <a:cxn ang="0">
                <a:pos x="0" y="1672"/>
              </a:cxn>
              <a:cxn ang="0">
                <a:pos x="279" y="1903"/>
              </a:cxn>
              <a:cxn ang="0">
                <a:pos x="559" y="1672"/>
              </a:cxn>
              <a:cxn ang="0">
                <a:pos x="369" y="1453"/>
              </a:cxn>
            </a:cxnLst>
            <a:rect l="0" t="0" r="r" b="b"/>
            <a:pathLst>
              <a:path w="559" h="1903">
                <a:moveTo>
                  <a:pt x="369" y="1453"/>
                </a:moveTo>
                <a:cubicBezTo>
                  <a:pt x="369" y="79"/>
                  <a:pt x="369" y="79"/>
                  <a:pt x="369" y="79"/>
                </a:cubicBezTo>
                <a:cubicBezTo>
                  <a:pt x="369" y="52"/>
                  <a:pt x="329" y="0"/>
                  <a:pt x="302" y="0"/>
                </a:cubicBezTo>
                <a:cubicBezTo>
                  <a:pt x="241" y="5"/>
                  <a:pt x="241" y="5"/>
                  <a:pt x="241" y="5"/>
                </a:cubicBezTo>
                <a:cubicBezTo>
                  <a:pt x="214" y="5"/>
                  <a:pt x="179" y="52"/>
                  <a:pt x="179" y="79"/>
                </a:cubicBezTo>
                <a:cubicBezTo>
                  <a:pt x="179" y="1456"/>
                  <a:pt x="179" y="1456"/>
                  <a:pt x="179" y="1456"/>
                </a:cubicBezTo>
                <a:cubicBezTo>
                  <a:pt x="74" y="1489"/>
                  <a:pt x="0" y="1573"/>
                  <a:pt x="0" y="1672"/>
                </a:cubicBezTo>
                <a:cubicBezTo>
                  <a:pt x="0" y="1799"/>
                  <a:pt x="125" y="1903"/>
                  <a:pt x="279" y="1903"/>
                </a:cubicBezTo>
                <a:cubicBezTo>
                  <a:pt x="434" y="1903"/>
                  <a:pt x="559" y="1799"/>
                  <a:pt x="559" y="1672"/>
                </a:cubicBezTo>
                <a:cubicBezTo>
                  <a:pt x="559" y="1570"/>
                  <a:pt x="479" y="1484"/>
                  <a:pt x="369" y="1453"/>
                </a:cubicBezTo>
                <a:close/>
              </a:path>
            </a:pathLst>
          </a:custGeom>
          <a:noFill/>
          <a:ln w="57150" cap="flat">
            <a:solidFill>
              <a:schemeClr val="accent2"/>
            </a:solidFill>
            <a:prstDash val="solid"/>
            <a:miter lim="800000"/>
            <a:headEnd/>
            <a:tailEnd/>
          </a:ln>
          <a:effectLst/>
          <a:scene3d>
            <a:camera prst="orthographicFront"/>
            <a:lightRig rig="balanced" dir="t">
              <a:rot lat="0" lon="0" rev="0"/>
            </a:lightRig>
          </a:scene3d>
          <a:sp3d prstMaterial="plastic">
            <a:bevelT w="165100" prst="coolSlant"/>
            <a:extrusionClr>
              <a:schemeClr val="tx1"/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Title 9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Your Title Text here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1DF7DEC-992E-4AFA-B292-5C9F092C9E6B}"/>
              </a:ext>
            </a:extLst>
          </p:cNvPr>
          <p:cNvGrpSpPr/>
          <p:nvPr/>
        </p:nvGrpSpPr>
        <p:grpSpPr>
          <a:xfrm>
            <a:off x="1641034" y="5740418"/>
            <a:ext cx="1648593" cy="923330"/>
            <a:chOff x="2474198" y="3596640"/>
            <a:chExt cx="1648593" cy="92333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7C323C7-792E-45A5-8168-CEF708C0F68A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C0FE8F6-F934-4468-AF27-84F541DE9A2F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67BECC9-7E85-4BE7-8AA9-91C69B5DD555}"/>
              </a:ext>
            </a:extLst>
          </p:cNvPr>
          <p:cNvGrpSpPr/>
          <p:nvPr/>
        </p:nvGrpSpPr>
        <p:grpSpPr>
          <a:xfrm>
            <a:off x="4197028" y="5740418"/>
            <a:ext cx="1648593" cy="923330"/>
            <a:chOff x="2474198" y="3596640"/>
            <a:chExt cx="1648593" cy="92333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5EA77A8-7A26-481B-A68D-A770012B3A53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F00416D-37FB-40E4-83DE-C7E0EABCEA59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3920EE7C-9AB9-4D11-9DF7-DAE5290BF66B}"/>
              </a:ext>
            </a:extLst>
          </p:cNvPr>
          <p:cNvGrpSpPr/>
          <p:nvPr/>
        </p:nvGrpSpPr>
        <p:grpSpPr>
          <a:xfrm>
            <a:off x="6753022" y="5740418"/>
            <a:ext cx="1648593" cy="923330"/>
            <a:chOff x="2474198" y="3596640"/>
            <a:chExt cx="1648593" cy="92333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11DF1E8-521E-45D7-8559-E80D7D71C341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0A7A1BD-33ED-4D26-8DD0-50AB8217F477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230DC47-C3CC-44E2-A778-5EE58FF4F578}"/>
              </a:ext>
            </a:extLst>
          </p:cNvPr>
          <p:cNvGrpSpPr/>
          <p:nvPr/>
        </p:nvGrpSpPr>
        <p:grpSpPr>
          <a:xfrm>
            <a:off x="9309015" y="5740418"/>
            <a:ext cx="1648593" cy="923330"/>
            <a:chOff x="2474198" y="3596640"/>
            <a:chExt cx="1648593" cy="92333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17AA37B-8437-4DFF-A0E9-289BAD25C4CB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4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C07860C3-C4C7-4D59-8A5F-0402E41DCCDE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5BC294A-F361-4101-A79E-F7E89E69380C}"/>
              </a:ext>
            </a:extLst>
          </p:cNvPr>
          <p:cNvGrpSpPr/>
          <p:nvPr/>
        </p:nvGrpSpPr>
        <p:grpSpPr>
          <a:xfrm>
            <a:off x="4076045" y="1619360"/>
            <a:ext cx="591533" cy="3261790"/>
            <a:chOff x="8904290" y="1625485"/>
            <a:chExt cx="591533" cy="3261790"/>
          </a:xfrm>
        </p:grpSpPr>
        <p:cxnSp>
          <p:nvCxnSpPr>
            <p:cNvPr id="62" name="Straight Connector 61"/>
            <p:cNvCxnSpPr>
              <a:cxnSpLocks/>
            </p:cNvCxnSpPr>
            <p:nvPr/>
          </p:nvCxnSpPr>
          <p:spPr>
            <a:xfrm flipH="1">
              <a:off x="9485727" y="1780473"/>
              <a:ext cx="10096" cy="297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10800000">
              <a:off x="9379531" y="1779679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10800000">
              <a:off x="9379531" y="2147570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0800000">
              <a:off x="9379531" y="251546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10800000">
              <a:off x="9379531" y="2883352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0800000">
              <a:off x="9379531" y="3251243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10800000">
              <a:off x="9379531" y="3619134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0800000">
              <a:off x="9379531" y="3987025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10800000">
              <a:off x="9379531" y="4354916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D4FBCC1-32C6-4B3E-82E0-84CE3C3B5566}"/>
                </a:ext>
              </a:extLst>
            </p:cNvPr>
            <p:cNvCxnSpPr/>
            <p:nvPr/>
          </p:nvCxnSpPr>
          <p:spPr>
            <a:xfrm rot="10800000">
              <a:off x="9372599" y="472281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F5EF02-9256-4929-9E8B-4B7D0D47F4D1}"/>
                </a:ext>
              </a:extLst>
            </p:cNvPr>
            <p:cNvSpPr txBox="1"/>
            <p:nvPr/>
          </p:nvSpPr>
          <p:spPr>
            <a:xfrm>
              <a:off x="8904290" y="45179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10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3FCBD0E0-201A-499A-A994-451DAACBBD87}"/>
                </a:ext>
              </a:extLst>
            </p:cNvPr>
            <p:cNvSpPr txBox="1"/>
            <p:nvPr/>
          </p:nvSpPr>
          <p:spPr>
            <a:xfrm>
              <a:off x="8912012" y="41720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20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0E481FE0-1901-4742-AF0F-2C489532134C}"/>
                </a:ext>
              </a:extLst>
            </p:cNvPr>
            <p:cNvSpPr txBox="1"/>
            <p:nvPr/>
          </p:nvSpPr>
          <p:spPr>
            <a:xfrm>
              <a:off x="8912012" y="38216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30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958E84E-D916-4752-AF80-BBB9C2B1122B}"/>
                </a:ext>
              </a:extLst>
            </p:cNvPr>
            <p:cNvSpPr txBox="1"/>
            <p:nvPr/>
          </p:nvSpPr>
          <p:spPr>
            <a:xfrm>
              <a:off x="8912012" y="34536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40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1FD985A9-4B52-4FC8-8445-391491068979}"/>
                </a:ext>
              </a:extLst>
            </p:cNvPr>
            <p:cNvSpPr txBox="1"/>
            <p:nvPr/>
          </p:nvSpPr>
          <p:spPr>
            <a:xfrm>
              <a:off x="8912012" y="3085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50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DAB905B-3104-473B-96DD-576BEEDC5365}"/>
                </a:ext>
              </a:extLst>
            </p:cNvPr>
            <p:cNvSpPr txBox="1"/>
            <p:nvPr/>
          </p:nvSpPr>
          <p:spPr>
            <a:xfrm>
              <a:off x="8912012" y="27177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60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26F874C5-9DE3-46D2-A121-14F13044F6D8}"/>
                </a:ext>
              </a:extLst>
            </p:cNvPr>
            <p:cNvSpPr txBox="1"/>
            <p:nvPr/>
          </p:nvSpPr>
          <p:spPr>
            <a:xfrm>
              <a:off x="8912012" y="2349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70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6410A868-596D-4EAC-A133-221562DF2549}"/>
                </a:ext>
              </a:extLst>
            </p:cNvPr>
            <p:cNvSpPr txBox="1"/>
            <p:nvPr/>
          </p:nvSpPr>
          <p:spPr>
            <a:xfrm>
              <a:off x="8912012" y="1981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80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31EA9B9-D953-411D-B66B-BA469D83458D}"/>
                </a:ext>
              </a:extLst>
            </p:cNvPr>
            <p:cNvSpPr txBox="1"/>
            <p:nvPr/>
          </p:nvSpPr>
          <p:spPr>
            <a:xfrm>
              <a:off x="8912012" y="16254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90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6C500ED-9F69-41F5-A4EB-E5880F0D1DAD}"/>
              </a:ext>
            </a:extLst>
          </p:cNvPr>
          <p:cNvGrpSpPr/>
          <p:nvPr/>
        </p:nvGrpSpPr>
        <p:grpSpPr>
          <a:xfrm>
            <a:off x="1542067" y="1619360"/>
            <a:ext cx="591533" cy="3261790"/>
            <a:chOff x="8904290" y="1625485"/>
            <a:chExt cx="591533" cy="3261790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74B4597-C174-4337-AE1A-FB0ABF9CBF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5727" y="1780473"/>
              <a:ext cx="10096" cy="297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4286A530-B19F-4550-86C8-61F27A735E30}"/>
                </a:ext>
              </a:extLst>
            </p:cNvPr>
            <p:cNvCxnSpPr/>
            <p:nvPr/>
          </p:nvCxnSpPr>
          <p:spPr>
            <a:xfrm rot="10800000">
              <a:off x="9379531" y="1779679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97E0174-EF55-45DF-8F63-89594E0292A7}"/>
                </a:ext>
              </a:extLst>
            </p:cNvPr>
            <p:cNvCxnSpPr/>
            <p:nvPr/>
          </p:nvCxnSpPr>
          <p:spPr>
            <a:xfrm rot="10800000">
              <a:off x="9379531" y="2147570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93FF7C6C-E05F-4C85-8A2C-EA18301EC8B0}"/>
                </a:ext>
              </a:extLst>
            </p:cNvPr>
            <p:cNvCxnSpPr/>
            <p:nvPr/>
          </p:nvCxnSpPr>
          <p:spPr>
            <a:xfrm rot="10800000">
              <a:off x="9379531" y="251546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26DCDFE6-5E4C-4990-B1D8-F01756AF2153}"/>
                </a:ext>
              </a:extLst>
            </p:cNvPr>
            <p:cNvCxnSpPr/>
            <p:nvPr/>
          </p:nvCxnSpPr>
          <p:spPr>
            <a:xfrm rot="10800000">
              <a:off x="9379531" y="2883352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FCD2A73-2954-4FE8-A7C9-47C644AE9084}"/>
                </a:ext>
              </a:extLst>
            </p:cNvPr>
            <p:cNvCxnSpPr/>
            <p:nvPr/>
          </p:nvCxnSpPr>
          <p:spPr>
            <a:xfrm rot="10800000">
              <a:off x="9379531" y="3251243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3C30C08-DEC3-4698-B8D0-83192AD58C88}"/>
                </a:ext>
              </a:extLst>
            </p:cNvPr>
            <p:cNvCxnSpPr/>
            <p:nvPr/>
          </p:nvCxnSpPr>
          <p:spPr>
            <a:xfrm rot="10800000">
              <a:off x="9379531" y="3619134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DA5C5FBF-BCAA-41E2-9A38-BBA7528D82E3}"/>
                </a:ext>
              </a:extLst>
            </p:cNvPr>
            <p:cNvCxnSpPr/>
            <p:nvPr/>
          </p:nvCxnSpPr>
          <p:spPr>
            <a:xfrm rot="10800000">
              <a:off x="9379531" y="3987025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87C07AD-AF8A-438D-894C-77CD4CEF50FC}"/>
                </a:ext>
              </a:extLst>
            </p:cNvPr>
            <p:cNvCxnSpPr/>
            <p:nvPr/>
          </p:nvCxnSpPr>
          <p:spPr>
            <a:xfrm rot="10800000">
              <a:off x="9379531" y="4354916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54DFB565-A027-43C2-8354-222AFE2F4254}"/>
                </a:ext>
              </a:extLst>
            </p:cNvPr>
            <p:cNvCxnSpPr/>
            <p:nvPr/>
          </p:nvCxnSpPr>
          <p:spPr>
            <a:xfrm rot="10800000">
              <a:off x="9372599" y="472281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7EFB8154-9BD5-41CF-B4C9-988327697B45}"/>
                </a:ext>
              </a:extLst>
            </p:cNvPr>
            <p:cNvSpPr txBox="1"/>
            <p:nvPr/>
          </p:nvSpPr>
          <p:spPr>
            <a:xfrm>
              <a:off x="8904290" y="45179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10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85C5F2FF-06B5-4A41-8813-152EE70E7625}"/>
                </a:ext>
              </a:extLst>
            </p:cNvPr>
            <p:cNvSpPr txBox="1"/>
            <p:nvPr/>
          </p:nvSpPr>
          <p:spPr>
            <a:xfrm>
              <a:off x="8912012" y="41720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20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BF29564-8F86-41B1-BFF1-5144BBF185A5}"/>
                </a:ext>
              </a:extLst>
            </p:cNvPr>
            <p:cNvSpPr txBox="1"/>
            <p:nvPr/>
          </p:nvSpPr>
          <p:spPr>
            <a:xfrm>
              <a:off x="8912012" y="38216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30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9B1CE8D-76B7-493D-A05F-8CA7E3E7849C}"/>
                </a:ext>
              </a:extLst>
            </p:cNvPr>
            <p:cNvSpPr txBox="1"/>
            <p:nvPr/>
          </p:nvSpPr>
          <p:spPr>
            <a:xfrm>
              <a:off x="8912012" y="34536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40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3626F374-ABAF-495B-999D-530B4934D92A}"/>
                </a:ext>
              </a:extLst>
            </p:cNvPr>
            <p:cNvSpPr txBox="1"/>
            <p:nvPr/>
          </p:nvSpPr>
          <p:spPr>
            <a:xfrm>
              <a:off x="8912012" y="3085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50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A3C9884-5438-4FDD-8B86-E4D69A779827}"/>
                </a:ext>
              </a:extLst>
            </p:cNvPr>
            <p:cNvSpPr txBox="1"/>
            <p:nvPr/>
          </p:nvSpPr>
          <p:spPr>
            <a:xfrm>
              <a:off x="8912012" y="27177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60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0DE58A3B-EE68-485F-94AE-2A4DE70355C5}"/>
                </a:ext>
              </a:extLst>
            </p:cNvPr>
            <p:cNvSpPr txBox="1"/>
            <p:nvPr/>
          </p:nvSpPr>
          <p:spPr>
            <a:xfrm>
              <a:off x="8912012" y="2349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70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783CAD44-9598-4212-ABA8-9C4439650F63}"/>
                </a:ext>
              </a:extLst>
            </p:cNvPr>
            <p:cNvSpPr txBox="1"/>
            <p:nvPr/>
          </p:nvSpPr>
          <p:spPr>
            <a:xfrm>
              <a:off x="8912012" y="1981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80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353DC73-C41A-418B-9173-47AB5734DEEC}"/>
                </a:ext>
              </a:extLst>
            </p:cNvPr>
            <p:cNvSpPr txBox="1"/>
            <p:nvPr/>
          </p:nvSpPr>
          <p:spPr>
            <a:xfrm>
              <a:off x="8912012" y="16254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90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BFF08E-CCD0-47D5-BA89-7A017FF21DA9}"/>
              </a:ext>
            </a:extLst>
          </p:cNvPr>
          <p:cNvGrpSpPr/>
          <p:nvPr/>
        </p:nvGrpSpPr>
        <p:grpSpPr>
          <a:xfrm>
            <a:off x="9144000" y="1619360"/>
            <a:ext cx="591533" cy="3261790"/>
            <a:chOff x="8904290" y="1625485"/>
            <a:chExt cx="591533" cy="326179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98E9226F-229D-45BB-B509-71E84E8324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5727" y="1780473"/>
              <a:ext cx="10096" cy="297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D100D9C-16E0-4F6A-A42C-43B212C23CED}"/>
                </a:ext>
              </a:extLst>
            </p:cNvPr>
            <p:cNvCxnSpPr/>
            <p:nvPr/>
          </p:nvCxnSpPr>
          <p:spPr>
            <a:xfrm rot="10800000">
              <a:off x="9379531" y="1779679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125F5A9-0168-46E4-B30E-85F51B9AEC9A}"/>
                </a:ext>
              </a:extLst>
            </p:cNvPr>
            <p:cNvCxnSpPr/>
            <p:nvPr/>
          </p:nvCxnSpPr>
          <p:spPr>
            <a:xfrm rot="10800000">
              <a:off x="9379531" y="2147570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6C2B225-7AD0-4CCD-B817-65FEFDA1A5A6}"/>
                </a:ext>
              </a:extLst>
            </p:cNvPr>
            <p:cNvCxnSpPr/>
            <p:nvPr/>
          </p:nvCxnSpPr>
          <p:spPr>
            <a:xfrm rot="10800000">
              <a:off x="9379531" y="251546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E4090C8E-6E8A-4A0B-9A8B-130595A17E85}"/>
                </a:ext>
              </a:extLst>
            </p:cNvPr>
            <p:cNvCxnSpPr/>
            <p:nvPr/>
          </p:nvCxnSpPr>
          <p:spPr>
            <a:xfrm rot="10800000">
              <a:off x="9379531" y="2883352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A6E8E344-4663-4E9C-AE53-32A718B6CBC1}"/>
                </a:ext>
              </a:extLst>
            </p:cNvPr>
            <p:cNvCxnSpPr/>
            <p:nvPr/>
          </p:nvCxnSpPr>
          <p:spPr>
            <a:xfrm rot="10800000">
              <a:off x="9379531" y="3251243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3A7FBBC-BD7B-4881-AEE9-D2C235ABFF4C}"/>
                </a:ext>
              </a:extLst>
            </p:cNvPr>
            <p:cNvCxnSpPr/>
            <p:nvPr/>
          </p:nvCxnSpPr>
          <p:spPr>
            <a:xfrm rot="10800000">
              <a:off x="9379531" y="3619134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465D3934-8C0D-42DF-82C6-A270CA870FC2}"/>
                </a:ext>
              </a:extLst>
            </p:cNvPr>
            <p:cNvCxnSpPr/>
            <p:nvPr/>
          </p:nvCxnSpPr>
          <p:spPr>
            <a:xfrm rot="10800000">
              <a:off x="9379531" y="3987025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ABFCF2D-69F2-481E-8106-184DB8172290}"/>
                </a:ext>
              </a:extLst>
            </p:cNvPr>
            <p:cNvCxnSpPr/>
            <p:nvPr/>
          </p:nvCxnSpPr>
          <p:spPr>
            <a:xfrm rot="10800000">
              <a:off x="9379531" y="4354916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C897B01-B6C3-4846-8CE5-B0EABA4C5280}"/>
                </a:ext>
              </a:extLst>
            </p:cNvPr>
            <p:cNvCxnSpPr/>
            <p:nvPr/>
          </p:nvCxnSpPr>
          <p:spPr>
            <a:xfrm rot="10800000">
              <a:off x="9372599" y="472281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326F9553-67C5-440F-A750-EB94774EEAAF}"/>
                </a:ext>
              </a:extLst>
            </p:cNvPr>
            <p:cNvSpPr txBox="1"/>
            <p:nvPr/>
          </p:nvSpPr>
          <p:spPr>
            <a:xfrm>
              <a:off x="8904290" y="45179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10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333923C7-E01F-4294-9F09-2CBC5139EDD8}"/>
                </a:ext>
              </a:extLst>
            </p:cNvPr>
            <p:cNvSpPr txBox="1"/>
            <p:nvPr/>
          </p:nvSpPr>
          <p:spPr>
            <a:xfrm>
              <a:off x="8912012" y="41720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20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26B119F2-D0C6-4CAC-8156-7E636CCB1EA0}"/>
                </a:ext>
              </a:extLst>
            </p:cNvPr>
            <p:cNvSpPr txBox="1"/>
            <p:nvPr/>
          </p:nvSpPr>
          <p:spPr>
            <a:xfrm>
              <a:off x="8912012" y="38216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30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6706F3F-4669-426A-8ABA-5FC348659B20}"/>
                </a:ext>
              </a:extLst>
            </p:cNvPr>
            <p:cNvSpPr txBox="1"/>
            <p:nvPr/>
          </p:nvSpPr>
          <p:spPr>
            <a:xfrm>
              <a:off x="8912012" y="34536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40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87997B0-C296-420C-9869-816EDCDAB310}"/>
                </a:ext>
              </a:extLst>
            </p:cNvPr>
            <p:cNvSpPr txBox="1"/>
            <p:nvPr/>
          </p:nvSpPr>
          <p:spPr>
            <a:xfrm>
              <a:off x="8912012" y="3085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50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A8E10F20-5C2D-4048-A785-1F258B3DD2BE}"/>
                </a:ext>
              </a:extLst>
            </p:cNvPr>
            <p:cNvSpPr txBox="1"/>
            <p:nvPr/>
          </p:nvSpPr>
          <p:spPr>
            <a:xfrm>
              <a:off x="8912012" y="27177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60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5746639D-2C3B-46FD-B37B-19822718D186}"/>
                </a:ext>
              </a:extLst>
            </p:cNvPr>
            <p:cNvSpPr txBox="1"/>
            <p:nvPr/>
          </p:nvSpPr>
          <p:spPr>
            <a:xfrm>
              <a:off x="8912012" y="2349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70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D9C2CEF3-074D-4DE7-B40B-3AB20EDBE582}"/>
                </a:ext>
              </a:extLst>
            </p:cNvPr>
            <p:cNvSpPr txBox="1"/>
            <p:nvPr/>
          </p:nvSpPr>
          <p:spPr>
            <a:xfrm>
              <a:off x="8912012" y="1981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80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FBF4D50-6443-41F3-AF9A-57C8480715DA}"/>
                </a:ext>
              </a:extLst>
            </p:cNvPr>
            <p:cNvSpPr txBox="1"/>
            <p:nvPr/>
          </p:nvSpPr>
          <p:spPr>
            <a:xfrm>
              <a:off x="8912012" y="16254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90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3CC31247-BDFB-44C8-8518-576B479F83EE}"/>
              </a:ext>
            </a:extLst>
          </p:cNvPr>
          <p:cNvGrpSpPr/>
          <p:nvPr/>
        </p:nvGrpSpPr>
        <p:grpSpPr>
          <a:xfrm>
            <a:off x="6610023" y="1619360"/>
            <a:ext cx="591533" cy="3261790"/>
            <a:chOff x="8904290" y="1625485"/>
            <a:chExt cx="591533" cy="3261790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688AB18-BBCF-46D1-BE8C-3DB279AD9B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85727" y="1780473"/>
              <a:ext cx="10096" cy="2971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B37597B-1376-4E3F-9563-4E90BE911F69}"/>
                </a:ext>
              </a:extLst>
            </p:cNvPr>
            <p:cNvCxnSpPr/>
            <p:nvPr/>
          </p:nvCxnSpPr>
          <p:spPr>
            <a:xfrm rot="10800000">
              <a:off x="9379531" y="1779679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C888B67-D8B5-4947-8DB0-CE997691C0D1}"/>
                </a:ext>
              </a:extLst>
            </p:cNvPr>
            <p:cNvCxnSpPr/>
            <p:nvPr/>
          </p:nvCxnSpPr>
          <p:spPr>
            <a:xfrm rot="10800000">
              <a:off x="9379531" y="2147570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75A2FE7-60D5-4D10-90DA-74AEFE045202}"/>
                </a:ext>
              </a:extLst>
            </p:cNvPr>
            <p:cNvCxnSpPr/>
            <p:nvPr/>
          </p:nvCxnSpPr>
          <p:spPr>
            <a:xfrm rot="10800000">
              <a:off x="9379531" y="251546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97CF075E-8EE8-4F6C-AC78-B29469BA98ED}"/>
                </a:ext>
              </a:extLst>
            </p:cNvPr>
            <p:cNvCxnSpPr/>
            <p:nvPr/>
          </p:nvCxnSpPr>
          <p:spPr>
            <a:xfrm rot="10800000">
              <a:off x="9379531" y="2883352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75BA0EE2-B0CD-4BF2-8D18-5409888A4A1E}"/>
                </a:ext>
              </a:extLst>
            </p:cNvPr>
            <p:cNvCxnSpPr/>
            <p:nvPr/>
          </p:nvCxnSpPr>
          <p:spPr>
            <a:xfrm rot="10800000">
              <a:off x="9379531" y="3251243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F147BF1-5F59-4E27-9001-A7AD5AABBB45}"/>
                </a:ext>
              </a:extLst>
            </p:cNvPr>
            <p:cNvCxnSpPr/>
            <p:nvPr/>
          </p:nvCxnSpPr>
          <p:spPr>
            <a:xfrm rot="10800000">
              <a:off x="9379531" y="3619134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0280921-206A-4BB0-AAA9-FB27E67504E1}"/>
                </a:ext>
              </a:extLst>
            </p:cNvPr>
            <p:cNvCxnSpPr/>
            <p:nvPr/>
          </p:nvCxnSpPr>
          <p:spPr>
            <a:xfrm rot="10800000">
              <a:off x="9379531" y="3987025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4C955C1-E582-4DAA-889F-C48D0B843172}"/>
                </a:ext>
              </a:extLst>
            </p:cNvPr>
            <p:cNvCxnSpPr/>
            <p:nvPr/>
          </p:nvCxnSpPr>
          <p:spPr>
            <a:xfrm rot="10800000">
              <a:off x="9379531" y="4354916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98CC2BD3-B1BB-40C9-8872-9E36313C5011}"/>
                </a:ext>
              </a:extLst>
            </p:cNvPr>
            <p:cNvCxnSpPr/>
            <p:nvPr/>
          </p:nvCxnSpPr>
          <p:spPr>
            <a:xfrm rot="10800000">
              <a:off x="9372599" y="4722811"/>
              <a:ext cx="115689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D34C452A-D721-4567-9AB7-8FD97278802A}"/>
                </a:ext>
              </a:extLst>
            </p:cNvPr>
            <p:cNvSpPr txBox="1"/>
            <p:nvPr/>
          </p:nvSpPr>
          <p:spPr>
            <a:xfrm>
              <a:off x="8904290" y="4517943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10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A27A4C02-5A1A-41FA-9C2C-FF1C622F8868}"/>
                </a:ext>
              </a:extLst>
            </p:cNvPr>
            <p:cNvSpPr txBox="1"/>
            <p:nvPr/>
          </p:nvSpPr>
          <p:spPr>
            <a:xfrm>
              <a:off x="8912012" y="417204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20</a:t>
              </a:r>
            </a:p>
          </p:txBody>
        </p: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7A25A493-970F-4191-846B-8C336158E0E6}"/>
                </a:ext>
              </a:extLst>
            </p:cNvPr>
            <p:cNvSpPr txBox="1"/>
            <p:nvPr/>
          </p:nvSpPr>
          <p:spPr>
            <a:xfrm>
              <a:off x="8912012" y="382166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30</a:t>
              </a: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AF5C73D7-CB58-48C9-90CF-D2973EE02C37}"/>
                </a:ext>
              </a:extLst>
            </p:cNvPr>
            <p:cNvSpPr txBox="1"/>
            <p:nvPr/>
          </p:nvSpPr>
          <p:spPr>
            <a:xfrm>
              <a:off x="8912012" y="345369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40</a:t>
              </a: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382B600E-5493-4AFA-B2A4-C371EF8FF56A}"/>
                </a:ext>
              </a:extLst>
            </p:cNvPr>
            <p:cNvSpPr txBox="1"/>
            <p:nvPr/>
          </p:nvSpPr>
          <p:spPr>
            <a:xfrm>
              <a:off x="8912012" y="308572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50</a:t>
              </a: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80A2028C-486D-4387-9A26-73A628CBCCE8}"/>
                </a:ext>
              </a:extLst>
            </p:cNvPr>
            <p:cNvSpPr txBox="1"/>
            <p:nvPr/>
          </p:nvSpPr>
          <p:spPr>
            <a:xfrm>
              <a:off x="8912012" y="27177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60</a:t>
              </a:r>
            </a:p>
          </p:txBody>
        </p: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04C79E8-A7F1-4453-8464-83B1514D4F03}"/>
                </a:ext>
              </a:extLst>
            </p:cNvPr>
            <p:cNvSpPr txBox="1"/>
            <p:nvPr/>
          </p:nvSpPr>
          <p:spPr>
            <a:xfrm>
              <a:off x="8912012" y="234978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70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4C31CF48-F772-4D84-AEE9-948AA5AE1817}"/>
                </a:ext>
              </a:extLst>
            </p:cNvPr>
            <p:cNvSpPr txBox="1"/>
            <p:nvPr/>
          </p:nvSpPr>
          <p:spPr>
            <a:xfrm>
              <a:off x="8912012" y="198181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80</a:t>
              </a:r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6F67C1C9-6DF2-4E52-AA36-BF3FF21596F2}"/>
                </a:ext>
              </a:extLst>
            </p:cNvPr>
            <p:cNvSpPr txBox="1"/>
            <p:nvPr/>
          </p:nvSpPr>
          <p:spPr>
            <a:xfrm>
              <a:off x="8912012" y="1625485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90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37523A-7E03-4AFE-9759-B4C16696815D}"/>
              </a:ext>
            </a:extLst>
          </p:cNvPr>
          <p:cNvSpPr/>
          <p:nvPr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Percentages in cylinders</a:t>
            </a:r>
          </a:p>
        </p:txBody>
      </p:sp>
      <p:grpSp>
        <p:nvGrpSpPr>
          <p:cNvPr id="6" name="Group 75"/>
          <p:cNvGrpSpPr/>
          <p:nvPr/>
        </p:nvGrpSpPr>
        <p:grpSpPr>
          <a:xfrm>
            <a:off x="3425322" y="1856601"/>
            <a:ext cx="786041" cy="3517900"/>
            <a:chOff x="1873119" y="1600200"/>
            <a:chExt cx="786041" cy="3517900"/>
          </a:xfrm>
        </p:grpSpPr>
        <p:sp>
          <p:nvSpPr>
            <p:cNvPr id="35" name="Can 34"/>
            <p:cNvSpPr/>
            <p:nvPr/>
          </p:nvSpPr>
          <p:spPr>
            <a:xfrm>
              <a:off x="1877535" y="1600200"/>
              <a:ext cx="777209" cy="3505200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1873119" y="4002975"/>
              <a:ext cx="786041" cy="111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7" name="Oval 36"/>
            <p:cNvSpPr/>
            <p:nvPr/>
          </p:nvSpPr>
          <p:spPr>
            <a:xfrm>
              <a:off x="1891235" y="3610100"/>
              <a:ext cx="749808" cy="83210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scene3d>
              <a:camera prst="isometricOffAxis1Top">
                <a:rot lat="17827248" lon="17266539" rev="44444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74"/>
          <p:cNvGrpSpPr/>
          <p:nvPr/>
        </p:nvGrpSpPr>
        <p:grpSpPr>
          <a:xfrm>
            <a:off x="5745623" y="1856601"/>
            <a:ext cx="786041" cy="3517900"/>
            <a:chOff x="2786923" y="1600200"/>
            <a:chExt cx="786041" cy="3517900"/>
          </a:xfrm>
        </p:grpSpPr>
        <p:sp>
          <p:nvSpPr>
            <p:cNvPr id="38" name="Can 37"/>
            <p:cNvSpPr/>
            <p:nvPr/>
          </p:nvSpPr>
          <p:spPr>
            <a:xfrm>
              <a:off x="2791339" y="1600200"/>
              <a:ext cx="777209" cy="3505200"/>
            </a:xfrm>
            <a:prstGeom prst="can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p:blipFill>
          <p:spPr bwMode="auto">
            <a:xfrm>
              <a:off x="2786923" y="3617025"/>
              <a:ext cx="786041" cy="1501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Oval 39"/>
            <p:cNvSpPr/>
            <p:nvPr/>
          </p:nvSpPr>
          <p:spPr>
            <a:xfrm>
              <a:off x="2805039" y="3224150"/>
              <a:ext cx="749808" cy="832104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 w="3175">
              <a:solidFill>
                <a:schemeClr val="bg1">
                  <a:lumMod val="50000"/>
                </a:schemeClr>
              </a:solidFill>
            </a:ln>
            <a:scene3d>
              <a:camera prst="isometricOffAxis1Top">
                <a:rot lat="17827248" lon="17266539" rev="44444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58" name="Can 57"/>
          <p:cNvSpPr/>
          <p:nvPr/>
        </p:nvSpPr>
        <p:spPr>
          <a:xfrm>
            <a:off x="8024567" y="1899137"/>
            <a:ext cx="777209" cy="3505200"/>
          </a:xfrm>
          <a:prstGeom prst="can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5" cstate="email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8020151" y="2661137"/>
            <a:ext cx="786041" cy="275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0" name="Oval 59"/>
          <p:cNvSpPr/>
          <p:nvPr/>
        </p:nvSpPr>
        <p:spPr>
          <a:xfrm>
            <a:off x="8050142" y="2238733"/>
            <a:ext cx="749808" cy="83210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504FF41-76FB-4A12-A6E4-D323AE4E1B7D}"/>
              </a:ext>
            </a:extLst>
          </p:cNvPr>
          <p:cNvGrpSpPr/>
          <p:nvPr/>
        </p:nvGrpSpPr>
        <p:grpSpPr>
          <a:xfrm>
            <a:off x="2819400" y="5505038"/>
            <a:ext cx="1648593" cy="923330"/>
            <a:chOff x="2474198" y="3596640"/>
            <a:chExt cx="1648593" cy="9233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D632830-57BA-4929-B59F-3B7DA1545EE6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2FB75FB-0E41-4F34-809A-5DFEAE133969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79E37D8-3CB9-4710-95D3-0F6EC8D19478}"/>
              </a:ext>
            </a:extLst>
          </p:cNvPr>
          <p:cNvGrpSpPr/>
          <p:nvPr/>
        </p:nvGrpSpPr>
        <p:grpSpPr>
          <a:xfrm>
            <a:off x="5271703" y="5505038"/>
            <a:ext cx="1648593" cy="923330"/>
            <a:chOff x="2474198" y="3596640"/>
            <a:chExt cx="1648593" cy="92333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1BB9CBD-F4A5-4BCE-B11A-7F72FAE5F1EF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5DA472-29FA-4927-AA7A-FC70A1A2A9CF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476C3E8-134D-4478-9598-EB6C4F9BACFA}"/>
              </a:ext>
            </a:extLst>
          </p:cNvPr>
          <p:cNvGrpSpPr/>
          <p:nvPr/>
        </p:nvGrpSpPr>
        <p:grpSpPr>
          <a:xfrm>
            <a:off x="7600749" y="5496596"/>
            <a:ext cx="1648593" cy="923330"/>
            <a:chOff x="2474198" y="3596640"/>
            <a:chExt cx="1648593" cy="92333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6F4510-1734-40F1-8C30-73F2E13D647A}"/>
                </a:ext>
              </a:extLst>
            </p:cNvPr>
            <p:cNvSpPr txBox="1"/>
            <p:nvPr/>
          </p:nvSpPr>
          <p:spPr>
            <a:xfrm>
              <a:off x="2738116" y="3596640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68D6355-3796-4A7C-9912-BF3B4688AD5D}"/>
                </a:ext>
              </a:extLst>
            </p:cNvPr>
            <p:cNvSpPr txBox="1"/>
            <p:nvPr/>
          </p:nvSpPr>
          <p:spPr>
            <a:xfrm>
              <a:off x="2474198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Ellipse 100">
            <a:extLst>
              <a:ext uri="{FF2B5EF4-FFF2-40B4-BE49-F238E27FC236}">
                <a16:creationId xmlns:a16="http://schemas.microsoft.com/office/drawing/2014/main" id="{90F0A516-94FD-46E3-96FB-236F7C80A96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2183342" y="343106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25" name="Ellipse 100">
            <a:extLst>
              <a:ext uri="{FF2B5EF4-FFF2-40B4-BE49-F238E27FC236}">
                <a16:creationId xmlns:a16="http://schemas.microsoft.com/office/drawing/2014/main" id="{4149092D-D094-4264-8205-4743ABF72BDB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496250" y="343106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26" name="Ellipse 100">
            <a:extLst>
              <a:ext uri="{FF2B5EF4-FFF2-40B4-BE49-F238E27FC236}">
                <a16:creationId xmlns:a16="http://schemas.microsoft.com/office/drawing/2014/main" id="{0D41B7F0-71EA-48F2-A7BE-CD6CDCF88AD9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6772887" y="3431674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Select the cylinders as per your  need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F659A34-EFD3-4E67-A779-EEA6C3F0E9C6}"/>
              </a:ext>
            </a:extLst>
          </p:cNvPr>
          <p:cNvGrpSpPr/>
          <p:nvPr/>
        </p:nvGrpSpPr>
        <p:grpSpPr>
          <a:xfrm>
            <a:off x="687761" y="1972859"/>
            <a:ext cx="1524000" cy="4159250"/>
            <a:chOff x="687761" y="1972859"/>
            <a:chExt cx="1524000" cy="4159250"/>
          </a:xfrm>
        </p:grpSpPr>
        <p:sp>
          <p:nvSpPr>
            <p:cNvPr id="79" name="Ellipse 98"/>
            <p:cNvSpPr/>
            <p:nvPr/>
          </p:nvSpPr>
          <p:spPr bwMode="auto">
            <a:xfrm>
              <a:off x="687761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5" name="Group 64"/>
            <p:cNvGrpSpPr/>
            <p:nvPr/>
          </p:nvGrpSpPr>
          <p:grpSpPr>
            <a:xfrm>
              <a:off x="1049961" y="1972859"/>
              <a:ext cx="928832" cy="4159250"/>
              <a:chOff x="45525" y="1981200"/>
              <a:chExt cx="928832" cy="4159250"/>
            </a:xfrm>
          </p:grpSpPr>
          <p:grpSp>
            <p:nvGrpSpPr>
              <p:cNvPr id="6" name="Group 77"/>
              <p:cNvGrpSpPr/>
              <p:nvPr/>
            </p:nvGrpSpPr>
            <p:grpSpPr>
              <a:xfrm>
                <a:off x="45525" y="1981200"/>
                <a:ext cx="786041" cy="3534729"/>
                <a:chOff x="45525" y="1600200"/>
                <a:chExt cx="786041" cy="3534729"/>
              </a:xfrm>
            </p:grpSpPr>
            <p:sp>
              <p:nvSpPr>
                <p:cNvPr id="3" name="Can 2"/>
                <p:cNvSpPr/>
                <p:nvPr/>
              </p:nvSpPr>
              <p:spPr>
                <a:xfrm>
                  <a:off x="49941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18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5525" y="4724400"/>
                  <a:ext cx="786041" cy="3937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21" name="Oval 20"/>
                <p:cNvSpPr/>
                <p:nvPr/>
              </p:nvSpPr>
              <p:spPr>
                <a:xfrm>
                  <a:off x="63641" y="4302825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3" name="TextBox 92"/>
              <p:cNvSpPr txBox="1"/>
              <p:nvPr/>
            </p:nvSpPr>
            <p:spPr>
              <a:xfrm>
                <a:off x="47500" y="5555675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10%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3E185E-D388-4640-82E4-972F89506E49}"/>
              </a:ext>
            </a:extLst>
          </p:cNvPr>
          <p:cNvGrpSpPr/>
          <p:nvPr/>
        </p:nvGrpSpPr>
        <p:grpSpPr>
          <a:xfrm>
            <a:off x="1765514" y="1969397"/>
            <a:ext cx="1524000" cy="4166175"/>
            <a:chOff x="1765514" y="1969397"/>
            <a:chExt cx="1524000" cy="4166175"/>
          </a:xfrm>
        </p:grpSpPr>
        <p:sp>
          <p:nvSpPr>
            <p:cNvPr id="80" name="Ellipse 98"/>
            <p:cNvSpPr/>
            <p:nvPr/>
          </p:nvSpPr>
          <p:spPr bwMode="auto">
            <a:xfrm>
              <a:off x="1765514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7" name="Group 67"/>
            <p:cNvGrpSpPr/>
            <p:nvPr/>
          </p:nvGrpSpPr>
          <p:grpSpPr>
            <a:xfrm>
              <a:off x="2118108" y="1969397"/>
              <a:ext cx="926857" cy="4166175"/>
              <a:chOff x="914400" y="1981200"/>
              <a:chExt cx="926857" cy="4166175"/>
            </a:xfrm>
          </p:grpSpPr>
          <p:grpSp>
            <p:nvGrpSpPr>
              <p:cNvPr id="8" name="Group 76"/>
              <p:cNvGrpSpPr/>
              <p:nvPr/>
            </p:nvGrpSpPr>
            <p:grpSpPr>
              <a:xfrm>
                <a:off x="959315" y="1981200"/>
                <a:ext cx="786041" cy="3517900"/>
                <a:chOff x="959315" y="1600200"/>
                <a:chExt cx="786041" cy="3517900"/>
              </a:xfrm>
            </p:grpSpPr>
            <p:sp>
              <p:nvSpPr>
                <p:cNvPr id="19" name="Can 18"/>
                <p:cNvSpPr/>
                <p:nvPr/>
              </p:nvSpPr>
              <p:spPr>
                <a:xfrm>
                  <a:off x="963731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20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959315" y="4326575"/>
                  <a:ext cx="786041" cy="7915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22" name="Oval 21"/>
                <p:cNvSpPr/>
                <p:nvPr/>
              </p:nvSpPr>
              <p:spPr>
                <a:xfrm>
                  <a:off x="977431" y="3916875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9144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20%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6E6A173-28B5-4545-8742-C891F938F580}"/>
              </a:ext>
            </a:extLst>
          </p:cNvPr>
          <p:cNvGrpSpPr/>
          <p:nvPr/>
        </p:nvGrpSpPr>
        <p:grpSpPr>
          <a:xfrm>
            <a:off x="2843267" y="1969397"/>
            <a:ext cx="1524000" cy="4166175"/>
            <a:chOff x="2843267" y="1969397"/>
            <a:chExt cx="1524000" cy="4166175"/>
          </a:xfrm>
        </p:grpSpPr>
        <p:sp>
          <p:nvSpPr>
            <p:cNvPr id="81" name="Ellipse 98"/>
            <p:cNvSpPr/>
            <p:nvPr/>
          </p:nvSpPr>
          <p:spPr bwMode="auto">
            <a:xfrm>
              <a:off x="2843267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9" name="Group 68"/>
            <p:cNvGrpSpPr/>
            <p:nvPr/>
          </p:nvGrpSpPr>
          <p:grpSpPr>
            <a:xfrm>
              <a:off x="3184280" y="1969397"/>
              <a:ext cx="926857" cy="4166175"/>
              <a:chOff x="1828800" y="1981200"/>
              <a:chExt cx="926857" cy="4166175"/>
            </a:xfrm>
          </p:grpSpPr>
          <p:grpSp>
            <p:nvGrpSpPr>
              <p:cNvPr id="10" name="Group 75"/>
              <p:cNvGrpSpPr/>
              <p:nvPr/>
            </p:nvGrpSpPr>
            <p:grpSpPr>
              <a:xfrm>
                <a:off x="1873119" y="1981200"/>
                <a:ext cx="786041" cy="3517900"/>
                <a:chOff x="1873119" y="1600200"/>
                <a:chExt cx="786041" cy="3517900"/>
              </a:xfrm>
            </p:grpSpPr>
            <p:sp>
              <p:nvSpPr>
                <p:cNvPr id="35" name="Can 34"/>
                <p:cNvSpPr/>
                <p:nvPr/>
              </p:nvSpPr>
              <p:spPr>
                <a:xfrm>
                  <a:off x="1877535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36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1873119" y="4002975"/>
                  <a:ext cx="786041" cy="111512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37" name="Oval 36"/>
                <p:cNvSpPr/>
                <p:nvPr/>
              </p:nvSpPr>
              <p:spPr>
                <a:xfrm>
                  <a:off x="1891235" y="3610100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18288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30%</a:t>
                </a: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9E555A-3280-4014-8AB4-E37CF4C8067B}"/>
              </a:ext>
            </a:extLst>
          </p:cNvPr>
          <p:cNvGrpSpPr/>
          <p:nvPr/>
        </p:nvGrpSpPr>
        <p:grpSpPr>
          <a:xfrm>
            <a:off x="3921020" y="1969397"/>
            <a:ext cx="1524000" cy="4166175"/>
            <a:chOff x="3921020" y="1969397"/>
            <a:chExt cx="1524000" cy="4166175"/>
          </a:xfrm>
        </p:grpSpPr>
        <p:sp>
          <p:nvSpPr>
            <p:cNvPr id="82" name="Ellipse 98"/>
            <p:cNvSpPr/>
            <p:nvPr/>
          </p:nvSpPr>
          <p:spPr bwMode="auto">
            <a:xfrm>
              <a:off x="3921020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1" name="Group 69"/>
            <p:cNvGrpSpPr/>
            <p:nvPr/>
          </p:nvGrpSpPr>
          <p:grpSpPr>
            <a:xfrm>
              <a:off x="4250452" y="1969397"/>
              <a:ext cx="926857" cy="4166175"/>
              <a:chOff x="2743200" y="1981200"/>
              <a:chExt cx="926857" cy="4166175"/>
            </a:xfrm>
          </p:grpSpPr>
          <p:grpSp>
            <p:nvGrpSpPr>
              <p:cNvPr id="12" name="Group 74"/>
              <p:cNvGrpSpPr/>
              <p:nvPr/>
            </p:nvGrpSpPr>
            <p:grpSpPr>
              <a:xfrm>
                <a:off x="2786923" y="1981200"/>
                <a:ext cx="786041" cy="3517900"/>
                <a:chOff x="2786923" y="1600200"/>
                <a:chExt cx="786041" cy="3517900"/>
              </a:xfrm>
            </p:grpSpPr>
            <p:sp>
              <p:nvSpPr>
                <p:cNvPr id="38" name="Can 37"/>
                <p:cNvSpPr/>
                <p:nvPr/>
              </p:nvSpPr>
              <p:spPr>
                <a:xfrm>
                  <a:off x="2791339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39" name="Picture 2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2786923" y="3617025"/>
                  <a:ext cx="786041" cy="15010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40" name="Oval 39"/>
                <p:cNvSpPr/>
                <p:nvPr/>
              </p:nvSpPr>
              <p:spPr>
                <a:xfrm>
                  <a:off x="2805039" y="3224150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6" name="TextBox 95"/>
              <p:cNvSpPr txBox="1"/>
              <p:nvPr/>
            </p:nvSpPr>
            <p:spPr>
              <a:xfrm>
                <a:off x="27432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40%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ED1335-1897-4BF7-8FB4-7C148B95D75E}"/>
              </a:ext>
            </a:extLst>
          </p:cNvPr>
          <p:cNvGrpSpPr/>
          <p:nvPr/>
        </p:nvGrpSpPr>
        <p:grpSpPr>
          <a:xfrm>
            <a:off x="4998773" y="1969397"/>
            <a:ext cx="1524000" cy="4166175"/>
            <a:chOff x="4998773" y="1969397"/>
            <a:chExt cx="1524000" cy="4166175"/>
          </a:xfrm>
        </p:grpSpPr>
        <p:sp>
          <p:nvSpPr>
            <p:cNvPr id="83" name="Ellipse 98"/>
            <p:cNvSpPr/>
            <p:nvPr/>
          </p:nvSpPr>
          <p:spPr bwMode="auto">
            <a:xfrm>
              <a:off x="4998773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3" name="Group 70"/>
            <p:cNvGrpSpPr/>
            <p:nvPr/>
          </p:nvGrpSpPr>
          <p:grpSpPr>
            <a:xfrm>
              <a:off x="5316624" y="1969397"/>
              <a:ext cx="926857" cy="4166175"/>
              <a:chOff x="3657600" y="1981200"/>
              <a:chExt cx="926857" cy="4166175"/>
            </a:xfrm>
          </p:grpSpPr>
          <p:grpSp>
            <p:nvGrpSpPr>
              <p:cNvPr id="14" name="Group 73"/>
              <p:cNvGrpSpPr/>
              <p:nvPr/>
            </p:nvGrpSpPr>
            <p:grpSpPr>
              <a:xfrm>
                <a:off x="3700727" y="1981200"/>
                <a:ext cx="786041" cy="3517900"/>
                <a:chOff x="3700727" y="1600200"/>
                <a:chExt cx="786041" cy="3517900"/>
              </a:xfrm>
            </p:grpSpPr>
            <p:sp>
              <p:nvSpPr>
                <p:cNvPr id="41" name="Can 40"/>
                <p:cNvSpPr/>
                <p:nvPr/>
              </p:nvSpPr>
              <p:spPr>
                <a:xfrm>
                  <a:off x="3705142" y="1600200"/>
                  <a:ext cx="777210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42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3700727" y="3276600"/>
                  <a:ext cx="786041" cy="18415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43" name="Oval 42"/>
                <p:cNvSpPr/>
                <p:nvPr/>
              </p:nvSpPr>
              <p:spPr>
                <a:xfrm>
                  <a:off x="3718843" y="2871850"/>
                  <a:ext cx="749808" cy="841248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7" name="TextBox 96"/>
              <p:cNvSpPr txBox="1"/>
              <p:nvPr/>
            </p:nvSpPr>
            <p:spPr>
              <a:xfrm>
                <a:off x="36576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50%</a:t>
                </a: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92B1833-BE52-42DA-A754-448BB8DAF565}"/>
              </a:ext>
            </a:extLst>
          </p:cNvPr>
          <p:cNvGrpSpPr/>
          <p:nvPr/>
        </p:nvGrpSpPr>
        <p:grpSpPr>
          <a:xfrm>
            <a:off x="6076526" y="1969397"/>
            <a:ext cx="1524000" cy="4166175"/>
            <a:chOff x="6076526" y="1969397"/>
            <a:chExt cx="1524000" cy="4166175"/>
          </a:xfrm>
        </p:grpSpPr>
        <p:sp>
          <p:nvSpPr>
            <p:cNvPr id="84" name="Ellipse 98"/>
            <p:cNvSpPr/>
            <p:nvPr/>
          </p:nvSpPr>
          <p:spPr bwMode="auto">
            <a:xfrm>
              <a:off x="6076526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5" name="Group 71"/>
            <p:cNvGrpSpPr/>
            <p:nvPr/>
          </p:nvGrpSpPr>
          <p:grpSpPr>
            <a:xfrm>
              <a:off x="6382796" y="1969397"/>
              <a:ext cx="926857" cy="4166175"/>
              <a:chOff x="4572000" y="1981200"/>
              <a:chExt cx="926857" cy="4166175"/>
            </a:xfrm>
          </p:grpSpPr>
          <p:grpSp>
            <p:nvGrpSpPr>
              <p:cNvPr id="16" name="Group 72"/>
              <p:cNvGrpSpPr/>
              <p:nvPr/>
            </p:nvGrpSpPr>
            <p:grpSpPr>
              <a:xfrm>
                <a:off x="4623010" y="1981200"/>
                <a:ext cx="786041" cy="3517900"/>
                <a:chOff x="4623010" y="1600200"/>
                <a:chExt cx="786041" cy="3517900"/>
              </a:xfrm>
            </p:grpSpPr>
            <p:sp>
              <p:nvSpPr>
                <p:cNvPr id="50" name="Can 49"/>
                <p:cNvSpPr/>
                <p:nvPr/>
              </p:nvSpPr>
              <p:spPr>
                <a:xfrm>
                  <a:off x="4627426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51" name="Picture 2"/>
                <p:cNvPicPr>
                  <a:picLocks noChangeAspect="1" noChangeArrowheads="1"/>
                </p:cNvPicPr>
                <p:nvPr/>
              </p:nvPicPr>
              <p:blipFill>
                <a:blip r:embed="rId8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4623010" y="2971800"/>
                  <a:ext cx="786041" cy="21463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52" name="Oval 51"/>
                <p:cNvSpPr/>
                <p:nvPr/>
              </p:nvSpPr>
              <p:spPr>
                <a:xfrm>
                  <a:off x="4653001" y="2567050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8" name="TextBox 97"/>
              <p:cNvSpPr txBox="1"/>
              <p:nvPr/>
            </p:nvSpPr>
            <p:spPr>
              <a:xfrm>
                <a:off x="45720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60%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8F7F017-D69E-49A5-A10E-A09C96276AAF}"/>
              </a:ext>
            </a:extLst>
          </p:cNvPr>
          <p:cNvGrpSpPr/>
          <p:nvPr/>
        </p:nvGrpSpPr>
        <p:grpSpPr>
          <a:xfrm>
            <a:off x="7154279" y="1969397"/>
            <a:ext cx="1524000" cy="4166175"/>
            <a:chOff x="7154279" y="1969397"/>
            <a:chExt cx="1524000" cy="4166175"/>
          </a:xfrm>
        </p:grpSpPr>
        <p:sp>
          <p:nvSpPr>
            <p:cNvPr id="85" name="Ellipse 98"/>
            <p:cNvSpPr/>
            <p:nvPr/>
          </p:nvSpPr>
          <p:spPr bwMode="auto">
            <a:xfrm>
              <a:off x="7154279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7" name="Group 72"/>
            <p:cNvGrpSpPr/>
            <p:nvPr/>
          </p:nvGrpSpPr>
          <p:grpSpPr>
            <a:xfrm>
              <a:off x="7448968" y="1969397"/>
              <a:ext cx="926857" cy="4166175"/>
              <a:chOff x="5486400" y="1981200"/>
              <a:chExt cx="926857" cy="4166175"/>
            </a:xfrm>
          </p:grpSpPr>
          <p:grpSp>
            <p:nvGrpSpPr>
              <p:cNvPr id="23" name="Group 71"/>
              <p:cNvGrpSpPr/>
              <p:nvPr/>
            </p:nvGrpSpPr>
            <p:grpSpPr>
              <a:xfrm>
                <a:off x="5536800" y="1981200"/>
                <a:ext cx="786041" cy="3517900"/>
                <a:chOff x="5536800" y="1600200"/>
                <a:chExt cx="786041" cy="3517900"/>
              </a:xfrm>
            </p:grpSpPr>
            <p:sp>
              <p:nvSpPr>
                <p:cNvPr id="54" name="Can 53"/>
                <p:cNvSpPr/>
                <p:nvPr/>
              </p:nvSpPr>
              <p:spPr>
                <a:xfrm>
                  <a:off x="5541216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55" name="Picture 2"/>
                <p:cNvPicPr>
                  <a:picLocks noChangeAspect="1" noChangeArrowheads="1"/>
                </p:cNvPicPr>
                <p:nvPr/>
              </p:nvPicPr>
              <p:blipFill>
                <a:blip r:embed="rId9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5536800" y="2667000"/>
                  <a:ext cx="786041" cy="2451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56" name="Oval 55"/>
                <p:cNvSpPr/>
                <p:nvPr/>
              </p:nvSpPr>
              <p:spPr>
                <a:xfrm>
                  <a:off x="5566791" y="2280221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99" name="TextBox 98"/>
              <p:cNvSpPr txBox="1"/>
              <p:nvPr/>
            </p:nvSpPr>
            <p:spPr>
              <a:xfrm>
                <a:off x="54864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70%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CDD5CC4-2E10-4531-BE00-4C220AD57181}"/>
              </a:ext>
            </a:extLst>
          </p:cNvPr>
          <p:cNvGrpSpPr/>
          <p:nvPr/>
        </p:nvGrpSpPr>
        <p:grpSpPr>
          <a:xfrm>
            <a:off x="8232032" y="1969397"/>
            <a:ext cx="1524000" cy="4166175"/>
            <a:chOff x="8232032" y="1969397"/>
            <a:chExt cx="1524000" cy="4166175"/>
          </a:xfrm>
        </p:grpSpPr>
        <p:sp>
          <p:nvSpPr>
            <p:cNvPr id="86" name="Ellipse 98"/>
            <p:cNvSpPr/>
            <p:nvPr/>
          </p:nvSpPr>
          <p:spPr bwMode="auto">
            <a:xfrm>
              <a:off x="8232032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24" name="Group 73"/>
            <p:cNvGrpSpPr/>
            <p:nvPr/>
          </p:nvGrpSpPr>
          <p:grpSpPr>
            <a:xfrm>
              <a:off x="8515140" y="1969397"/>
              <a:ext cx="926857" cy="4166175"/>
              <a:chOff x="6400800" y="1981200"/>
              <a:chExt cx="926857" cy="4166175"/>
            </a:xfrm>
          </p:grpSpPr>
          <p:grpSp>
            <p:nvGrpSpPr>
              <p:cNvPr id="25" name="Group 70"/>
              <p:cNvGrpSpPr/>
              <p:nvPr/>
            </p:nvGrpSpPr>
            <p:grpSpPr>
              <a:xfrm>
                <a:off x="6450604" y="1981200"/>
                <a:ext cx="786041" cy="3517900"/>
                <a:chOff x="6450604" y="1600200"/>
                <a:chExt cx="786041" cy="3517900"/>
              </a:xfrm>
            </p:grpSpPr>
            <p:sp>
              <p:nvSpPr>
                <p:cNvPr id="58" name="Can 57"/>
                <p:cNvSpPr/>
                <p:nvPr/>
              </p:nvSpPr>
              <p:spPr>
                <a:xfrm>
                  <a:off x="6455020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59" name="Picture 2"/>
                <p:cNvPicPr>
                  <a:picLocks noChangeAspect="1" noChangeArrowheads="1"/>
                </p:cNvPicPr>
                <p:nvPr/>
              </p:nvPicPr>
              <p:blipFill>
                <a:blip r:embed="rId10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450604" y="2362200"/>
                  <a:ext cx="786041" cy="2755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60" name="Oval 59"/>
                <p:cNvSpPr/>
                <p:nvPr/>
              </p:nvSpPr>
              <p:spPr>
                <a:xfrm>
                  <a:off x="6460931" y="1939796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100" name="TextBox 99"/>
              <p:cNvSpPr txBox="1"/>
              <p:nvPr/>
            </p:nvSpPr>
            <p:spPr>
              <a:xfrm>
                <a:off x="6400800" y="5562600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80%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612BE80-B4CE-4F9C-A9A9-880ACE351BDF}"/>
              </a:ext>
            </a:extLst>
          </p:cNvPr>
          <p:cNvGrpSpPr/>
          <p:nvPr/>
        </p:nvGrpSpPr>
        <p:grpSpPr>
          <a:xfrm>
            <a:off x="9309785" y="1969397"/>
            <a:ext cx="1524000" cy="4162712"/>
            <a:chOff x="9309785" y="1969397"/>
            <a:chExt cx="1524000" cy="4162712"/>
          </a:xfrm>
        </p:grpSpPr>
        <p:sp>
          <p:nvSpPr>
            <p:cNvPr id="87" name="Ellipse 98"/>
            <p:cNvSpPr/>
            <p:nvPr/>
          </p:nvSpPr>
          <p:spPr bwMode="auto">
            <a:xfrm>
              <a:off x="9309785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26" name="Group 74"/>
            <p:cNvGrpSpPr/>
            <p:nvPr/>
          </p:nvGrpSpPr>
          <p:grpSpPr>
            <a:xfrm>
              <a:off x="9614138" y="1969397"/>
              <a:ext cx="926857" cy="4162712"/>
              <a:chOff x="7348026" y="1981200"/>
              <a:chExt cx="926857" cy="4162712"/>
            </a:xfrm>
          </p:grpSpPr>
          <p:grpSp>
            <p:nvGrpSpPr>
              <p:cNvPr id="27" name="Group 69"/>
              <p:cNvGrpSpPr/>
              <p:nvPr/>
            </p:nvGrpSpPr>
            <p:grpSpPr>
              <a:xfrm>
                <a:off x="7364408" y="1981200"/>
                <a:ext cx="786041" cy="3517900"/>
                <a:chOff x="7364408" y="1600200"/>
                <a:chExt cx="786041" cy="3517900"/>
              </a:xfrm>
            </p:grpSpPr>
            <p:sp>
              <p:nvSpPr>
                <p:cNvPr id="62" name="Can 61"/>
                <p:cNvSpPr/>
                <p:nvPr/>
              </p:nvSpPr>
              <p:spPr>
                <a:xfrm>
                  <a:off x="7368824" y="1600200"/>
                  <a:ext cx="777209" cy="3505200"/>
                </a:xfrm>
                <a:prstGeom prst="can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0" scaled="1"/>
                  <a:tileRect/>
                </a:gradFill>
                <a:ln w="63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  <p:pic>
              <p:nvPicPr>
                <p:cNvPr id="63" name="Picture 2"/>
                <p:cNvPicPr>
                  <a:picLocks noChangeAspect="1" noChangeArrowheads="1"/>
                </p:cNvPicPr>
                <p:nvPr/>
              </p:nvPicPr>
              <p:blipFill>
                <a:blip r:embed="rId11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7364408" y="1981200"/>
                  <a:ext cx="786041" cy="31369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64" name="Oval 63"/>
                <p:cNvSpPr/>
                <p:nvPr/>
              </p:nvSpPr>
              <p:spPr>
                <a:xfrm>
                  <a:off x="7374735" y="1600200"/>
                  <a:ext cx="749808" cy="832104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3175">
                  <a:solidFill>
                    <a:schemeClr val="bg1">
                      <a:lumMod val="50000"/>
                    </a:schemeClr>
                  </a:solidFill>
                </a:ln>
                <a:scene3d>
                  <a:camera prst="isometricOffAxis1Top">
                    <a:rot lat="17827248" lon="17266539" rev="4444446"/>
                  </a:camera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7348026" y="5559137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90%</a:t>
                </a:r>
              </a:p>
            </p:txBody>
          </p: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AF88D70-4E42-44EA-AD00-5A9BAB53ADF6}"/>
              </a:ext>
            </a:extLst>
          </p:cNvPr>
          <p:cNvGrpSpPr/>
          <p:nvPr/>
        </p:nvGrpSpPr>
        <p:grpSpPr>
          <a:xfrm>
            <a:off x="10387534" y="1931297"/>
            <a:ext cx="1524000" cy="4242375"/>
            <a:chOff x="10387534" y="1931297"/>
            <a:chExt cx="1524000" cy="4242375"/>
          </a:xfrm>
        </p:grpSpPr>
        <p:sp>
          <p:nvSpPr>
            <p:cNvPr id="88" name="Ellipse 98"/>
            <p:cNvSpPr/>
            <p:nvPr/>
          </p:nvSpPr>
          <p:spPr bwMode="auto">
            <a:xfrm>
              <a:off x="10387534" y="5284819"/>
              <a:ext cx="1524000" cy="403163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28" name="Group 76"/>
            <p:cNvGrpSpPr/>
            <p:nvPr/>
          </p:nvGrpSpPr>
          <p:grpSpPr>
            <a:xfrm>
              <a:off x="10647485" y="1931297"/>
              <a:ext cx="1128835" cy="4242375"/>
              <a:chOff x="8189828" y="1905000"/>
              <a:chExt cx="1128835" cy="4242375"/>
            </a:xfrm>
          </p:grpSpPr>
          <p:sp>
            <p:nvSpPr>
              <p:cNvPr id="66" name="Can 65"/>
              <p:cNvSpPr/>
              <p:nvPr/>
            </p:nvSpPr>
            <p:spPr>
              <a:xfrm>
                <a:off x="8281703" y="1981200"/>
                <a:ext cx="777210" cy="3505200"/>
              </a:xfrm>
              <a:prstGeom prst="can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1"/>
                <a:tileRect/>
              </a:gradFill>
              <a:ln w="63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grpSp>
            <p:nvGrpSpPr>
              <p:cNvPr id="29" name="Group 75"/>
              <p:cNvGrpSpPr/>
              <p:nvPr/>
            </p:nvGrpSpPr>
            <p:grpSpPr>
              <a:xfrm>
                <a:off x="8189828" y="1905000"/>
                <a:ext cx="1128835" cy="4242375"/>
                <a:chOff x="8189828" y="1905000"/>
                <a:chExt cx="1128835" cy="4242375"/>
              </a:xfrm>
            </p:grpSpPr>
            <p:pic>
              <p:nvPicPr>
                <p:cNvPr id="67" name="Picture 2"/>
                <p:cNvPicPr>
                  <a:picLocks noChangeAspect="1" noChangeArrowheads="1"/>
                </p:cNvPicPr>
                <p:nvPr/>
              </p:nvPicPr>
              <p:blipFill>
                <a:blip r:embed="rId12" cstate="email">
                  <a:duotone>
                    <a:schemeClr val="accent6">
                      <a:shade val="45000"/>
                      <a:satMod val="135000"/>
                    </a:schemeClr>
                    <a:prstClr val="white"/>
                  </a:duotone>
                </a:blip>
                <a:srcRect t="-2161"/>
                <a:stretch>
                  <a:fillRect/>
                </a:stretch>
              </p:blipFill>
              <p:spPr bwMode="auto">
                <a:xfrm>
                  <a:off x="8294649" y="1905000"/>
                  <a:ext cx="786041" cy="35941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102" name="TextBox 101"/>
                <p:cNvSpPr txBox="1"/>
                <p:nvPr/>
              </p:nvSpPr>
              <p:spPr>
                <a:xfrm>
                  <a:off x="8189828" y="5562600"/>
                  <a:ext cx="1128835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latin typeface="Tw Cen MT Condensed Extra Bold" panose="020B0803020202020204" pitchFamily="34" charset="0"/>
                    </a:rPr>
                    <a:t>100%</a:t>
                  </a:r>
                </a:p>
              </p:txBody>
            </p:sp>
          </p:grpSp>
        </p:grpSp>
      </p:grpSp>
      <p:sp>
        <p:nvSpPr>
          <p:cNvPr id="90" name="Ellipse 100">
            <a:extLst>
              <a:ext uri="{FF2B5EF4-FFF2-40B4-BE49-F238E27FC236}">
                <a16:creationId xmlns:a16="http://schemas.microsoft.com/office/drawing/2014/main" id="{2ED70CEF-FBCA-48D1-BF59-E9623F993B48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-172806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91" name="Ellipse 100">
            <a:extLst>
              <a:ext uri="{FF2B5EF4-FFF2-40B4-BE49-F238E27FC236}">
                <a16:creationId xmlns:a16="http://schemas.microsoft.com/office/drawing/2014/main" id="{7FDF1C1E-E60B-4B25-B2E4-B4A9F6CA53C4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903253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92" name="Ellipse 100">
            <a:extLst>
              <a:ext uri="{FF2B5EF4-FFF2-40B4-BE49-F238E27FC236}">
                <a16:creationId xmlns:a16="http://schemas.microsoft.com/office/drawing/2014/main" id="{E3686CA4-E16B-4879-8B71-3AFED026FAE0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1979312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3" name="Ellipse 100">
            <a:extLst>
              <a:ext uri="{FF2B5EF4-FFF2-40B4-BE49-F238E27FC236}">
                <a16:creationId xmlns:a16="http://schemas.microsoft.com/office/drawing/2014/main" id="{6BC89908-CE83-46D7-8DD5-566DE9FE64E4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3055371" y="3564848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4" name="Ellipse 100">
            <a:extLst>
              <a:ext uri="{FF2B5EF4-FFF2-40B4-BE49-F238E27FC236}">
                <a16:creationId xmlns:a16="http://schemas.microsoft.com/office/drawing/2014/main" id="{1B60A584-02A6-4536-BE5B-390E7D25876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4131430" y="3564848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5" name="Ellipse 100">
            <a:extLst>
              <a:ext uri="{FF2B5EF4-FFF2-40B4-BE49-F238E27FC236}">
                <a16:creationId xmlns:a16="http://schemas.microsoft.com/office/drawing/2014/main" id="{2E3CD500-B293-4A8A-B129-6F5284F8E9FB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5207489" y="3564848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6" name="Ellipse 100">
            <a:extLst>
              <a:ext uri="{FF2B5EF4-FFF2-40B4-BE49-F238E27FC236}">
                <a16:creationId xmlns:a16="http://schemas.microsoft.com/office/drawing/2014/main" id="{1193060F-E64C-412B-9D17-B3982E2B0F3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6264719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7" name="Ellipse 100">
            <a:extLst>
              <a:ext uri="{FF2B5EF4-FFF2-40B4-BE49-F238E27FC236}">
                <a16:creationId xmlns:a16="http://schemas.microsoft.com/office/drawing/2014/main" id="{5BBD357B-163D-4C29-BADD-5FF64548A4E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7322677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8" name="Ellipse 100">
            <a:extLst>
              <a:ext uri="{FF2B5EF4-FFF2-40B4-BE49-F238E27FC236}">
                <a16:creationId xmlns:a16="http://schemas.microsoft.com/office/drawing/2014/main" id="{80D94D70-82B5-4FEC-BC4E-0ACD2256E9DF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8406784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  <p:sp>
        <p:nvSpPr>
          <p:cNvPr id="109" name="Ellipse 100">
            <a:extLst>
              <a:ext uri="{FF2B5EF4-FFF2-40B4-BE49-F238E27FC236}">
                <a16:creationId xmlns:a16="http://schemas.microsoft.com/office/drawing/2014/main" id="{63CCA0B1-9505-4333-943C-DE7D1407C996}"/>
              </a:ext>
            </a:extLst>
          </p:cNvPr>
          <p:cNvSpPr>
            <a:spLocks noChangeArrowheads="1"/>
          </p:cNvSpPr>
          <p:nvPr/>
        </p:nvSpPr>
        <p:spPr bwMode="auto">
          <a:xfrm rot="16200000" flipH="1">
            <a:off x="9511728" y="3564847"/>
            <a:ext cx="3124023" cy="529445"/>
          </a:xfrm>
          <a:prstGeom prst="rect">
            <a:avLst/>
          </a:prstGeom>
          <a:gradFill rotWithShape="1">
            <a:gsLst>
              <a:gs pos="0">
                <a:srgbClr val="FFFFFF">
                  <a:alpha val="44000"/>
                </a:srgbClr>
              </a:gs>
              <a:gs pos="100000">
                <a:srgbClr val="8EB4E3">
                  <a:alpha val="0"/>
                </a:srgbClr>
              </a:gs>
            </a:gsLst>
            <a:lin ang="5400000"/>
          </a:gradFill>
          <a:ln w="9525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FFFFFF"/>
              </a:solidFill>
              <a:latin typeface="Calibri" charset="0"/>
              <a:ea typeface="ＭＳ Ｐゴシック" pitchFamily="34" charset="-12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38100" y="4917488"/>
            <a:ext cx="1211580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5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Franklin Gothic Medium Cond" pitchFamily="34" charset="0"/>
              </a:rPr>
              <a:t>Change over time</a:t>
            </a:r>
          </a:p>
        </p:txBody>
      </p:sp>
      <p:grpSp>
        <p:nvGrpSpPr>
          <p:cNvPr id="2" name="Group 72"/>
          <p:cNvGrpSpPr/>
          <p:nvPr/>
        </p:nvGrpSpPr>
        <p:grpSpPr>
          <a:xfrm>
            <a:off x="4340223" y="3456626"/>
            <a:ext cx="2971800" cy="2374075"/>
            <a:chOff x="-152400" y="1671032"/>
            <a:chExt cx="2971800" cy="2374075"/>
          </a:xfrm>
        </p:grpSpPr>
        <p:sp>
          <p:nvSpPr>
            <p:cNvPr id="11" name="Ellipse 98"/>
            <p:cNvSpPr/>
            <p:nvPr/>
          </p:nvSpPr>
          <p:spPr bwMode="auto">
            <a:xfrm>
              <a:off x="-152400" y="32524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3" name="Group 64"/>
            <p:cNvGrpSpPr/>
            <p:nvPr/>
          </p:nvGrpSpPr>
          <p:grpSpPr>
            <a:xfrm>
              <a:off x="323600" y="1671032"/>
              <a:ext cx="2000250" cy="2374075"/>
              <a:chOff x="323600" y="1671032"/>
              <a:chExt cx="2000250" cy="23740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3600" y="16710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" name="Ellipse 100"/>
              <p:cNvSpPr>
                <a:spLocks noChangeArrowheads="1"/>
              </p:cNvSpPr>
              <p:nvPr/>
            </p:nvSpPr>
            <p:spPr bwMode="auto">
              <a:xfrm>
                <a:off x="628399" y="17116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323600" y="3271232"/>
                <a:ext cx="20002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Oval 8"/>
              <p:cNvSpPr/>
              <p:nvPr/>
            </p:nvSpPr>
            <p:spPr>
              <a:xfrm>
                <a:off x="528450" y="2444907"/>
                <a:ext cx="1600200" cy="16002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30163" y="1860132"/>
                <a:ext cx="8947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Calibri" pitchFamily="34" charset="0"/>
                  </a:rPr>
                  <a:t>10%</a:t>
                </a:r>
              </a:p>
            </p:txBody>
          </p:sp>
        </p:grpSp>
      </p:grpSp>
      <p:grpSp>
        <p:nvGrpSpPr>
          <p:cNvPr id="4" name="Group 73"/>
          <p:cNvGrpSpPr/>
          <p:nvPr/>
        </p:nvGrpSpPr>
        <p:grpSpPr>
          <a:xfrm>
            <a:off x="7482950" y="3463133"/>
            <a:ext cx="2971800" cy="2367568"/>
            <a:chOff x="2133600" y="1671032"/>
            <a:chExt cx="2971800" cy="2367568"/>
          </a:xfrm>
        </p:grpSpPr>
        <p:sp>
          <p:nvSpPr>
            <p:cNvPr id="14" name="Ellipse 98"/>
            <p:cNvSpPr/>
            <p:nvPr/>
          </p:nvSpPr>
          <p:spPr bwMode="auto">
            <a:xfrm>
              <a:off x="2133600" y="32524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>
              <a:off x="2609600" y="1671032"/>
              <a:ext cx="2000250" cy="2221675"/>
              <a:chOff x="2609600" y="1671032"/>
              <a:chExt cx="2000250" cy="222167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609600" y="16710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6" name="Ellipse 100"/>
              <p:cNvSpPr>
                <a:spLocks noChangeArrowheads="1"/>
              </p:cNvSpPr>
              <p:nvPr/>
            </p:nvSpPr>
            <p:spPr bwMode="auto">
              <a:xfrm>
                <a:off x="2914399" y="17116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609600" y="2966432"/>
                <a:ext cx="2000250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Oval 17"/>
              <p:cNvSpPr/>
              <p:nvPr/>
            </p:nvSpPr>
            <p:spPr>
              <a:xfrm>
                <a:off x="2678875" y="2016407"/>
                <a:ext cx="1876300" cy="18763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accent2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248512" y="1907792"/>
                <a:ext cx="9012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Calibri" pitchFamily="34" charset="0"/>
                  </a:rPr>
                  <a:t>25%</a:t>
                </a:r>
              </a:p>
            </p:txBody>
          </p:sp>
        </p:grpSp>
      </p:grpSp>
      <p:grpSp>
        <p:nvGrpSpPr>
          <p:cNvPr id="8" name="Group 69"/>
          <p:cNvGrpSpPr/>
          <p:nvPr/>
        </p:nvGrpSpPr>
        <p:grpSpPr>
          <a:xfrm>
            <a:off x="1197497" y="3463133"/>
            <a:ext cx="2971800" cy="2367568"/>
            <a:chOff x="2133600" y="4261832"/>
            <a:chExt cx="2971800" cy="2367568"/>
          </a:xfrm>
        </p:grpSpPr>
        <p:sp>
          <p:nvSpPr>
            <p:cNvPr id="38" name="Ellipse 98"/>
            <p:cNvSpPr/>
            <p:nvPr/>
          </p:nvSpPr>
          <p:spPr bwMode="auto">
            <a:xfrm>
              <a:off x="2133600" y="58432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609600" y="4261832"/>
              <a:ext cx="1981200" cy="19812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0" name="Ellipse 100"/>
            <p:cNvSpPr>
              <a:spLocks noChangeArrowheads="1"/>
            </p:cNvSpPr>
            <p:nvPr/>
          </p:nvSpPr>
          <p:spPr bwMode="auto">
            <a:xfrm>
              <a:off x="2914399" y="4302407"/>
              <a:ext cx="1295401" cy="114871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273091" y="4493049"/>
              <a:ext cx="692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Calibri" pitchFamily="34" charset="0"/>
                </a:rPr>
                <a:t>0%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1349152" y="2281747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560387" y="2281747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771622" y="2281747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8" grpId="0"/>
      <p:bldP spid="6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Choose your percentage</a:t>
            </a:r>
          </a:p>
        </p:txBody>
      </p:sp>
      <p:sp>
        <p:nvSpPr>
          <p:cNvPr id="36" name="Oval 35"/>
          <p:cNvSpPr/>
          <p:nvPr/>
        </p:nvSpPr>
        <p:spPr>
          <a:xfrm>
            <a:off x="2045525" y="3895682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>
            <a:solidFill>
              <a:schemeClr val="bg1">
                <a:lumMod val="50000"/>
              </a:schemeClr>
            </a:solidFill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grpSp>
        <p:nvGrpSpPr>
          <p:cNvPr id="2" name="Group 72"/>
          <p:cNvGrpSpPr/>
          <p:nvPr/>
        </p:nvGrpSpPr>
        <p:grpSpPr>
          <a:xfrm>
            <a:off x="1371600" y="1671033"/>
            <a:ext cx="2971800" cy="2374075"/>
            <a:chOff x="-152400" y="1671032"/>
            <a:chExt cx="2971800" cy="2374075"/>
          </a:xfrm>
        </p:grpSpPr>
        <p:sp>
          <p:nvSpPr>
            <p:cNvPr id="11" name="Ellipse 98"/>
            <p:cNvSpPr/>
            <p:nvPr/>
          </p:nvSpPr>
          <p:spPr bwMode="auto">
            <a:xfrm>
              <a:off x="-152400" y="32524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3" name="Group 64"/>
            <p:cNvGrpSpPr/>
            <p:nvPr/>
          </p:nvGrpSpPr>
          <p:grpSpPr>
            <a:xfrm>
              <a:off x="323600" y="1671032"/>
              <a:ext cx="2000250" cy="2374075"/>
              <a:chOff x="323600" y="1671032"/>
              <a:chExt cx="2000250" cy="2374075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323600" y="16710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6" name="Ellipse 100"/>
              <p:cNvSpPr>
                <a:spLocks noChangeArrowheads="1"/>
              </p:cNvSpPr>
              <p:nvPr/>
            </p:nvSpPr>
            <p:spPr bwMode="auto">
              <a:xfrm>
                <a:off x="628399" y="17116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3" cstate="email"/>
              <a:srcRect/>
              <a:stretch>
                <a:fillRect/>
              </a:stretch>
            </p:blipFill>
            <p:spPr bwMode="auto">
              <a:xfrm>
                <a:off x="323600" y="3271232"/>
                <a:ext cx="2000250" cy="400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Oval 8"/>
              <p:cNvSpPr/>
              <p:nvPr/>
            </p:nvSpPr>
            <p:spPr>
              <a:xfrm>
                <a:off x="528450" y="2444907"/>
                <a:ext cx="1600200" cy="16002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838200" y="1975832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w Cen MT Condensed Extra Bold" panose="020B0803020202020204" pitchFamily="34" charset="0"/>
                  </a:rPr>
                  <a:t>10%</a:t>
                </a:r>
              </a:p>
            </p:txBody>
          </p:sp>
        </p:grpSp>
      </p:grpSp>
      <p:grpSp>
        <p:nvGrpSpPr>
          <p:cNvPr id="4" name="Group 73"/>
          <p:cNvGrpSpPr/>
          <p:nvPr/>
        </p:nvGrpSpPr>
        <p:grpSpPr>
          <a:xfrm>
            <a:off x="3657600" y="1671032"/>
            <a:ext cx="2971800" cy="2367568"/>
            <a:chOff x="2133600" y="1671032"/>
            <a:chExt cx="2971800" cy="2367568"/>
          </a:xfrm>
        </p:grpSpPr>
        <p:sp>
          <p:nvSpPr>
            <p:cNvPr id="14" name="Ellipse 98"/>
            <p:cNvSpPr/>
            <p:nvPr/>
          </p:nvSpPr>
          <p:spPr bwMode="auto">
            <a:xfrm>
              <a:off x="2133600" y="32524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7" name="Group 65"/>
            <p:cNvGrpSpPr/>
            <p:nvPr/>
          </p:nvGrpSpPr>
          <p:grpSpPr>
            <a:xfrm>
              <a:off x="2609600" y="1671032"/>
              <a:ext cx="2000250" cy="2221675"/>
              <a:chOff x="2609600" y="1671032"/>
              <a:chExt cx="2000250" cy="2221675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2609600" y="16710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6" name="Ellipse 100"/>
              <p:cNvSpPr>
                <a:spLocks noChangeArrowheads="1"/>
              </p:cNvSpPr>
              <p:nvPr/>
            </p:nvSpPr>
            <p:spPr bwMode="auto">
              <a:xfrm>
                <a:off x="2914399" y="17116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  <p:pic>
            <p:nvPicPr>
              <p:cNvPr id="17" name="Picture 2"/>
              <p:cNvPicPr>
                <a:picLocks noChangeAspect="1" noChangeArrowheads="1"/>
              </p:cNvPicPr>
              <p:nvPr/>
            </p:nvPicPr>
            <p:blipFill>
              <a:blip r:embed="rId4" cstate="email"/>
              <a:srcRect/>
              <a:stretch>
                <a:fillRect/>
              </a:stretch>
            </p:blipFill>
            <p:spPr bwMode="auto">
              <a:xfrm>
                <a:off x="2609600" y="2966432"/>
                <a:ext cx="2000250" cy="704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Oval 17"/>
              <p:cNvSpPr/>
              <p:nvPr/>
            </p:nvSpPr>
            <p:spPr>
              <a:xfrm>
                <a:off x="2678875" y="2016407"/>
                <a:ext cx="1876300" cy="18763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200400" y="1975832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w Cen MT Condensed Extra Bold" panose="020B0803020202020204" pitchFamily="34" charset="0"/>
                  </a:rPr>
                  <a:t>25%</a:t>
                </a:r>
              </a:p>
            </p:txBody>
          </p:sp>
        </p:grpSp>
      </p:grpSp>
      <p:grpSp>
        <p:nvGrpSpPr>
          <p:cNvPr id="8" name="Group 74"/>
          <p:cNvGrpSpPr/>
          <p:nvPr/>
        </p:nvGrpSpPr>
        <p:grpSpPr>
          <a:xfrm>
            <a:off x="5867400" y="1671032"/>
            <a:ext cx="2971800" cy="2367568"/>
            <a:chOff x="4343400" y="1671032"/>
            <a:chExt cx="2971800" cy="2367568"/>
          </a:xfrm>
        </p:grpSpPr>
        <p:sp>
          <p:nvSpPr>
            <p:cNvPr id="20" name="Ellipse 98"/>
            <p:cNvSpPr/>
            <p:nvPr/>
          </p:nvSpPr>
          <p:spPr bwMode="auto">
            <a:xfrm>
              <a:off x="4343400" y="32524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2" name="Group 66"/>
            <p:cNvGrpSpPr/>
            <p:nvPr/>
          </p:nvGrpSpPr>
          <p:grpSpPr>
            <a:xfrm>
              <a:off x="4807959" y="1671032"/>
              <a:ext cx="2000250" cy="2027311"/>
              <a:chOff x="4807959" y="1671032"/>
              <a:chExt cx="2000250" cy="2027311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4817484" y="16710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22" name="Ellipse 100"/>
              <p:cNvSpPr>
                <a:spLocks noChangeArrowheads="1"/>
              </p:cNvSpPr>
              <p:nvPr/>
            </p:nvSpPr>
            <p:spPr bwMode="auto">
              <a:xfrm>
                <a:off x="5160384" y="17116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5" cstate="email"/>
              <a:srcRect/>
              <a:stretch>
                <a:fillRect/>
              </a:stretch>
            </p:blipFill>
            <p:spPr bwMode="auto">
              <a:xfrm>
                <a:off x="4807959" y="2737832"/>
                <a:ext cx="2000250" cy="933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24" name="Oval 23"/>
              <p:cNvSpPr/>
              <p:nvPr/>
            </p:nvSpPr>
            <p:spPr>
              <a:xfrm>
                <a:off x="4836979" y="1732383"/>
                <a:ext cx="1965960" cy="196596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410200" y="1975832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latin typeface="Tw Cen MT Condensed Extra Bold" panose="020B0803020202020204" pitchFamily="34" charset="0"/>
                  </a:rPr>
                  <a:t>50%</a:t>
                </a:r>
              </a:p>
            </p:txBody>
          </p:sp>
        </p:grpSp>
      </p:grpSp>
      <p:grpSp>
        <p:nvGrpSpPr>
          <p:cNvPr id="13" name="Group 75"/>
          <p:cNvGrpSpPr/>
          <p:nvPr/>
        </p:nvGrpSpPr>
        <p:grpSpPr>
          <a:xfrm>
            <a:off x="8001000" y="1523582"/>
            <a:ext cx="2971800" cy="2591218"/>
            <a:chOff x="6477000" y="1523582"/>
            <a:chExt cx="2971800" cy="2591218"/>
          </a:xfrm>
        </p:grpSpPr>
        <p:sp>
          <p:nvSpPr>
            <p:cNvPr id="26" name="Ellipse 98"/>
            <p:cNvSpPr/>
            <p:nvPr/>
          </p:nvSpPr>
          <p:spPr bwMode="auto">
            <a:xfrm>
              <a:off x="6477000" y="33286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19" name="Group 67"/>
            <p:cNvGrpSpPr/>
            <p:nvPr/>
          </p:nvGrpSpPr>
          <p:grpSpPr>
            <a:xfrm>
              <a:off x="6953000" y="1523582"/>
              <a:ext cx="2000250" cy="2223900"/>
              <a:chOff x="6953000" y="1523582"/>
              <a:chExt cx="2000250" cy="2223900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6953000" y="17472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28" name="Ellipse 100"/>
              <p:cNvSpPr>
                <a:spLocks noChangeArrowheads="1"/>
              </p:cNvSpPr>
              <p:nvPr/>
            </p:nvSpPr>
            <p:spPr bwMode="auto">
              <a:xfrm>
                <a:off x="7257799" y="17878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6953000" y="2433032"/>
                <a:ext cx="2000250" cy="13144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55" name="Oval 54"/>
              <p:cNvSpPr/>
              <p:nvPr/>
            </p:nvSpPr>
            <p:spPr>
              <a:xfrm>
                <a:off x="7010400" y="1523582"/>
                <a:ext cx="1876300" cy="1876300"/>
              </a:xfrm>
              <a:prstGeom prst="ellipse">
                <a:avLst/>
              </a:prstGeom>
              <a:solidFill>
                <a:schemeClr val="accent6">
                  <a:lumMod val="50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  <a:scene3d>
                <a:camera prst="isometricOffAxis1Top">
                  <a:rot lat="17827248" lon="17266539" rev="444444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543800" y="2661632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75%</a:t>
                </a:r>
              </a:p>
            </p:txBody>
          </p:sp>
        </p:grpSp>
      </p:grpSp>
      <p:grpSp>
        <p:nvGrpSpPr>
          <p:cNvPr id="25" name="Group 70"/>
          <p:cNvGrpSpPr/>
          <p:nvPr/>
        </p:nvGrpSpPr>
        <p:grpSpPr>
          <a:xfrm>
            <a:off x="1371600" y="4261832"/>
            <a:ext cx="2971800" cy="2367568"/>
            <a:chOff x="-152400" y="4261832"/>
            <a:chExt cx="2971800" cy="2367568"/>
          </a:xfrm>
        </p:grpSpPr>
        <p:sp>
          <p:nvSpPr>
            <p:cNvPr id="32" name="Ellipse 98"/>
            <p:cNvSpPr/>
            <p:nvPr/>
          </p:nvSpPr>
          <p:spPr bwMode="auto">
            <a:xfrm>
              <a:off x="-152400" y="58432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grpSp>
          <p:nvGrpSpPr>
            <p:cNvPr id="30" name="Group 68"/>
            <p:cNvGrpSpPr/>
            <p:nvPr/>
          </p:nvGrpSpPr>
          <p:grpSpPr>
            <a:xfrm>
              <a:off x="323600" y="4261832"/>
              <a:ext cx="2000250" cy="2000250"/>
              <a:chOff x="323600" y="4261832"/>
              <a:chExt cx="2000250" cy="2000250"/>
            </a:xfrm>
          </p:grpSpPr>
          <p:sp>
            <p:nvSpPr>
              <p:cNvPr id="33" name="Oval 32"/>
              <p:cNvSpPr/>
              <p:nvPr/>
            </p:nvSpPr>
            <p:spPr>
              <a:xfrm>
                <a:off x="323600" y="42618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4" name="Ellipse 100"/>
              <p:cNvSpPr>
                <a:spLocks noChangeArrowheads="1"/>
              </p:cNvSpPr>
              <p:nvPr/>
            </p:nvSpPr>
            <p:spPr bwMode="auto">
              <a:xfrm>
                <a:off x="628399" y="43024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  <p:pic>
            <p:nvPicPr>
              <p:cNvPr id="35" name="Picture 2"/>
              <p:cNvPicPr>
                <a:picLocks noChangeAspect="1" noChangeArrowheads="1"/>
              </p:cNvPicPr>
              <p:nvPr/>
            </p:nvPicPr>
            <p:blipFill>
              <a:blip r:embed="rId7" cstate="email"/>
              <a:srcRect/>
              <a:stretch>
                <a:fillRect/>
              </a:stretch>
            </p:blipFill>
            <p:spPr bwMode="auto">
              <a:xfrm>
                <a:off x="323600" y="4719032"/>
                <a:ext cx="2000250" cy="1543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1" name="TextBox 60"/>
              <p:cNvSpPr txBox="1"/>
              <p:nvPr/>
            </p:nvSpPr>
            <p:spPr>
              <a:xfrm>
                <a:off x="838200" y="5023832"/>
                <a:ext cx="926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90%</a:t>
                </a:r>
              </a:p>
            </p:txBody>
          </p:sp>
        </p:grpSp>
      </p:grpSp>
      <p:grpSp>
        <p:nvGrpSpPr>
          <p:cNvPr id="31" name="Group 71"/>
          <p:cNvGrpSpPr/>
          <p:nvPr/>
        </p:nvGrpSpPr>
        <p:grpSpPr>
          <a:xfrm>
            <a:off x="3645725" y="4188195"/>
            <a:ext cx="2971800" cy="2367568"/>
            <a:chOff x="4343400" y="4261832"/>
            <a:chExt cx="2971800" cy="2367568"/>
          </a:xfrm>
        </p:grpSpPr>
        <p:sp>
          <p:nvSpPr>
            <p:cNvPr id="44" name="Ellipse 98"/>
            <p:cNvSpPr/>
            <p:nvPr/>
          </p:nvSpPr>
          <p:spPr bwMode="auto">
            <a:xfrm>
              <a:off x="4343400" y="58432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4819400" y="4261832"/>
              <a:ext cx="1981200" cy="19812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 bwMode="auto">
            <a:xfrm>
              <a:off x="4800600" y="4261832"/>
              <a:ext cx="2000250" cy="2000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2" name="TextBox 61"/>
            <p:cNvSpPr txBox="1"/>
            <p:nvPr/>
          </p:nvSpPr>
          <p:spPr>
            <a:xfrm>
              <a:off x="5257800" y="5023832"/>
              <a:ext cx="11288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100%</a:t>
              </a:r>
            </a:p>
          </p:txBody>
        </p:sp>
      </p:grpSp>
      <p:grpSp>
        <p:nvGrpSpPr>
          <p:cNvPr id="2048" name="Group 69"/>
          <p:cNvGrpSpPr/>
          <p:nvPr/>
        </p:nvGrpSpPr>
        <p:grpSpPr>
          <a:xfrm>
            <a:off x="5867400" y="4120304"/>
            <a:ext cx="2971800" cy="2367568"/>
            <a:chOff x="2133600" y="4261832"/>
            <a:chExt cx="2971800" cy="2367568"/>
          </a:xfrm>
        </p:grpSpPr>
        <p:sp>
          <p:nvSpPr>
            <p:cNvPr id="38" name="Ellipse 98"/>
            <p:cNvSpPr/>
            <p:nvPr/>
          </p:nvSpPr>
          <p:spPr bwMode="auto">
            <a:xfrm>
              <a:off x="2133600" y="5843232"/>
              <a:ext cx="2971800" cy="786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-111" charset="-128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2609600" y="4261832"/>
              <a:ext cx="1981200" cy="1981200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0" name="Ellipse 100"/>
            <p:cNvSpPr>
              <a:spLocks noChangeArrowheads="1"/>
            </p:cNvSpPr>
            <p:nvPr/>
          </p:nvSpPr>
          <p:spPr bwMode="auto">
            <a:xfrm>
              <a:off x="2914399" y="4302407"/>
              <a:ext cx="1295401" cy="114871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276600" y="5023832"/>
              <a:ext cx="724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latin typeface="Tw Cen MT Condensed Extra Bold" panose="020B0803020202020204" pitchFamily="34" charset="0"/>
                </a:rPr>
                <a:t>0%</a:t>
              </a:r>
            </a:p>
          </p:txBody>
        </p:sp>
      </p:grpSp>
      <p:sp>
        <p:nvSpPr>
          <p:cNvPr id="64" name="TextBox 63"/>
          <p:cNvSpPr txBox="1"/>
          <p:nvPr/>
        </p:nvSpPr>
        <p:spPr>
          <a:xfrm>
            <a:off x="8610600" y="4045109"/>
            <a:ext cx="3360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increase the volume of the fluid by using </a:t>
            </a:r>
            <a:r>
              <a:rPr lang="en-US" b="1" dirty="0"/>
              <a:t>CROP</a:t>
            </a:r>
            <a:r>
              <a:rPr lang="en-US" dirty="0"/>
              <a:t> tool. You can move the fluid level using the arrow tool</a:t>
            </a:r>
          </a:p>
        </p:txBody>
      </p:sp>
      <p:sp>
        <p:nvSpPr>
          <p:cNvPr id="56" name="Oval 55"/>
          <p:cNvSpPr/>
          <p:nvPr/>
        </p:nvSpPr>
        <p:spPr>
          <a:xfrm>
            <a:off x="4795230" y="3963305"/>
            <a:ext cx="620978" cy="550714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166575C-3591-45D8-9257-29D75CD3F490}"/>
              </a:ext>
            </a:extLst>
          </p:cNvPr>
          <p:cNvSpPr/>
          <p:nvPr/>
        </p:nvSpPr>
        <p:spPr>
          <a:xfrm>
            <a:off x="2018861" y="3829085"/>
            <a:ext cx="1652643" cy="1876300"/>
          </a:xfrm>
          <a:prstGeom prst="ellipse">
            <a:avLst/>
          </a:prstGeom>
          <a:solidFill>
            <a:schemeClr val="accent6">
              <a:lumMod val="5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739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Instruction to CROP</a:t>
            </a:r>
          </a:p>
        </p:txBody>
      </p:sp>
      <p:pic>
        <p:nvPicPr>
          <p:cNvPr id="2049" name="Picture 20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92" y="826745"/>
            <a:ext cx="2972058" cy="2430991"/>
          </a:xfrm>
          <a:prstGeom prst="rect">
            <a:avLst/>
          </a:prstGeom>
        </p:spPr>
      </p:pic>
      <p:sp>
        <p:nvSpPr>
          <p:cNvPr id="2051" name="TextBox 2050"/>
          <p:cNvSpPr txBox="1"/>
          <p:nvPr/>
        </p:nvSpPr>
        <p:spPr>
          <a:xfrm>
            <a:off x="6707319" y="538879"/>
            <a:ext cx="356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Double click on the fill to highlight it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160145" y="3234069"/>
            <a:ext cx="460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Format Picture Tools Tab gets enabled. You can find CROP tool here.</a:t>
            </a:r>
          </a:p>
        </p:txBody>
      </p:sp>
      <p:pic>
        <p:nvPicPr>
          <p:cNvPr id="2052" name="Picture 20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25" y="3824072"/>
            <a:ext cx="9896201" cy="2337894"/>
          </a:xfrm>
          <a:prstGeom prst="rect">
            <a:avLst/>
          </a:prstGeom>
        </p:spPr>
      </p:pic>
      <p:grpSp>
        <p:nvGrpSpPr>
          <p:cNvPr id="2053" name="Group 2052"/>
          <p:cNvGrpSpPr/>
          <p:nvPr/>
        </p:nvGrpSpPr>
        <p:grpSpPr>
          <a:xfrm>
            <a:off x="3902817" y="439996"/>
            <a:ext cx="2971800" cy="2710468"/>
            <a:chOff x="886893" y="1122466"/>
            <a:chExt cx="2971800" cy="2710468"/>
          </a:xfrm>
        </p:grpSpPr>
        <p:grpSp>
          <p:nvGrpSpPr>
            <p:cNvPr id="25" name="Group 70"/>
            <p:cNvGrpSpPr/>
            <p:nvPr/>
          </p:nvGrpSpPr>
          <p:grpSpPr>
            <a:xfrm>
              <a:off x="886893" y="1465366"/>
              <a:ext cx="2971800" cy="2367568"/>
              <a:chOff x="-152400" y="4261832"/>
              <a:chExt cx="2971800" cy="2367568"/>
            </a:xfrm>
          </p:grpSpPr>
          <p:sp>
            <p:nvSpPr>
              <p:cNvPr id="32" name="Ellipse 98"/>
              <p:cNvSpPr/>
              <p:nvPr/>
            </p:nvSpPr>
            <p:spPr bwMode="auto">
              <a:xfrm>
                <a:off x="-152400" y="5843232"/>
                <a:ext cx="2971800" cy="7861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30" name="Group 68"/>
              <p:cNvGrpSpPr/>
              <p:nvPr/>
            </p:nvGrpSpPr>
            <p:grpSpPr>
              <a:xfrm>
                <a:off x="323600" y="4261832"/>
                <a:ext cx="2000250" cy="2000250"/>
                <a:chOff x="323600" y="4261832"/>
                <a:chExt cx="2000250" cy="200025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323600" y="4261832"/>
                  <a:ext cx="1981200" cy="19812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31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  <p:sp>
              <p:nvSpPr>
                <p:cNvPr id="34" name="Ellipse 100"/>
                <p:cNvSpPr>
                  <a:spLocks noChangeArrowheads="1"/>
                </p:cNvSpPr>
                <p:nvPr/>
              </p:nvSpPr>
              <p:spPr bwMode="auto">
                <a:xfrm>
                  <a:off x="628399" y="4302407"/>
                  <a:ext cx="1295401" cy="114871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  <p:pic>
              <p:nvPicPr>
                <p:cNvPr id="35" name="Picture 2"/>
                <p:cNvPicPr>
                  <a:picLocks noChangeAspect="1" noChangeArrowheads="1"/>
                </p:cNvPicPr>
                <p:nvPr/>
              </p:nvPicPr>
              <p:blipFill>
                <a:blip r:embed="rId5" cstate="email"/>
                <a:srcRect/>
                <a:stretch>
                  <a:fillRect/>
                </a:stretch>
              </p:blipFill>
              <p:spPr bwMode="auto">
                <a:xfrm>
                  <a:off x="323600" y="4719032"/>
                  <a:ext cx="2000250" cy="15430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sp>
              <p:nvSpPr>
                <p:cNvPr id="61" name="TextBox 60"/>
                <p:cNvSpPr txBox="1"/>
                <p:nvPr/>
              </p:nvSpPr>
              <p:spPr>
                <a:xfrm>
                  <a:off x="838200" y="5023832"/>
                  <a:ext cx="901209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chemeClr val="bg1"/>
                      </a:solidFill>
                      <a:latin typeface="Calibri" pitchFamily="34" charset="0"/>
                    </a:rPr>
                    <a:t>90%</a:t>
                  </a:r>
                </a:p>
              </p:txBody>
            </p:sp>
          </p:grpSp>
        </p:grpSp>
        <p:sp>
          <p:nvSpPr>
            <p:cNvPr id="36" name="Oval 35"/>
            <p:cNvSpPr/>
            <p:nvPr/>
          </p:nvSpPr>
          <p:spPr>
            <a:xfrm>
              <a:off x="1562918" y="1122466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scene3d>
              <a:camera prst="isometricOffAxis1Top">
                <a:rot lat="17827248" lon="17266539" rev="444444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54" name="Down Arrow 2053"/>
          <p:cNvSpPr/>
          <p:nvPr/>
        </p:nvSpPr>
        <p:spPr>
          <a:xfrm>
            <a:off x="8575829" y="3472519"/>
            <a:ext cx="727969" cy="7443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2</a:t>
            </a:r>
          </a:p>
        </p:txBody>
      </p:sp>
      <p:sp>
        <p:nvSpPr>
          <p:cNvPr id="67" name="Down Arrow 66"/>
          <p:cNvSpPr/>
          <p:nvPr/>
        </p:nvSpPr>
        <p:spPr>
          <a:xfrm>
            <a:off x="3275947" y="3079698"/>
            <a:ext cx="727969" cy="74437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04303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6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Editable test tubes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667000" y="1295401"/>
            <a:ext cx="701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stretch the fill levels to match your needs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9EA039D-35F1-4AAC-B298-0D212E6D0A24}"/>
              </a:ext>
            </a:extLst>
          </p:cNvPr>
          <p:cNvSpPr txBox="1"/>
          <p:nvPr/>
        </p:nvSpPr>
        <p:spPr>
          <a:xfrm>
            <a:off x="1792217" y="5803107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7FEDBEF-F41E-4360-92B9-FBDC44B14337}"/>
              </a:ext>
            </a:extLst>
          </p:cNvPr>
          <p:cNvGrpSpPr/>
          <p:nvPr/>
        </p:nvGrpSpPr>
        <p:grpSpPr>
          <a:xfrm>
            <a:off x="1969254" y="2952349"/>
            <a:ext cx="2050490" cy="2908739"/>
            <a:chOff x="1969254" y="2952349"/>
            <a:chExt cx="2050490" cy="2908739"/>
          </a:xfrm>
        </p:grpSpPr>
        <p:sp>
          <p:nvSpPr>
            <p:cNvPr id="82" name="Cylinder 81">
              <a:extLst>
                <a:ext uri="{FF2B5EF4-FFF2-40B4-BE49-F238E27FC236}">
                  <a16:creationId xmlns:a16="http://schemas.microsoft.com/office/drawing/2014/main" id="{83CFDEAE-C601-4C49-95A6-96A37904BFB1}"/>
                </a:ext>
              </a:extLst>
            </p:cNvPr>
            <p:cNvSpPr/>
            <p:nvPr/>
          </p:nvSpPr>
          <p:spPr>
            <a:xfrm>
              <a:off x="2529096" y="4783753"/>
              <a:ext cx="1309967" cy="701186"/>
            </a:xfrm>
            <a:prstGeom prst="can">
              <a:avLst>
                <a:gd name="adj" fmla="val 36418"/>
              </a:avLst>
            </a:prstGeom>
            <a:solidFill>
              <a:schemeClr val="accent5"/>
            </a:solidFill>
            <a:ln w="127000" cmpd="sng">
              <a:noFill/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98"/>
            <p:cNvSpPr/>
            <p:nvPr/>
          </p:nvSpPr>
          <p:spPr bwMode="auto">
            <a:xfrm>
              <a:off x="2343344" y="5455920"/>
              <a:ext cx="1676400" cy="405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3" name="Group 39"/>
            <p:cNvGrpSpPr/>
            <p:nvPr/>
          </p:nvGrpSpPr>
          <p:grpSpPr>
            <a:xfrm>
              <a:off x="1969254" y="3305942"/>
              <a:ext cx="326038" cy="2149978"/>
              <a:chOff x="694647" y="2462647"/>
              <a:chExt cx="154407" cy="3471116"/>
            </a:xfrm>
            <a:effectLst/>
          </p:grpSpPr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849054" y="2462647"/>
                <a:ext cx="0" cy="34711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 rot="10800000">
                <a:off x="694647" y="25146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 rot="10800000">
                <a:off x="694647" y="2886886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 rot="10800000">
                <a:off x="694647" y="3259172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 rot="10800000">
                <a:off x="694647" y="3631458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 rot="10800000">
                <a:off x="694647" y="4003743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 rot="10800000">
                <a:off x="694647" y="4376029"/>
                <a:ext cx="152400" cy="15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rot="10800000">
                <a:off x="694647" y="4748315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flipH="1">
                <a:off x="708254" y="5120601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76DBE5E9-F761-4965-87AC-020B6E6A639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54913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A6ECE4C1-F97F-42B4-8856-CF1D074054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284" y="5863585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58"/>
            <p:cNvGrpSpPr/>
            <p:nvPr/>
          </p:nvGrpSpPr>
          <p:grpSpPr>
            <a:xfrm>
              <a:off x="2895010" y="4855184"/>
              <a:ext cx="522154" cy="579120"/>
              <a:chOff x="1752600" y="5486400"/>
              <a:chExt cx="548640" cy="579120"/>
            </a:xfrm>
          </p:grpSpPr>
          <p:grpSp>
            <p:nvGrpSpPr>
              <p:cNvPr id="32" name="Group 72"/>
              <p:cNvGrpSpPr/>
              <p:nvPr/>
            </p:nvGrpSpPr>
            <p:grpSpPr>
              <a:xfrm>
                <a:off x="1752600" y="5486400"/>
                <a:ext cx="426720" cy="579120"/>
                <a:chOff x="731520" y="5654040"/>
                <a:chExt cx="426720" cy="579120"/>
              </a:xfrm>
              <a:solidFill>
                <a:schemeClr val="bg1">
                  <a:lumMod val="95000"/>
                  <a:alpha val="55000"/>
                </a:schemeClr>
              </a:solidFill>
              <a:effectLst/>
            </p:grpSpPr>
            <p:sp>
              <p:nvSpPr>
                <p:cNvPr id="56" name="Oval 55"/>
                <p:cNvSpPr/>
                <p:nvPr/>
              </p:nvSpPr>
              <p:spPr>
                <a:xfrm>
                  <a:off x="731520" y="5654040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883920" y="5958840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/>
              <p:cNvSpPr/>
              <p:nvPr/>
            </p:nvSpPr>
            <p:spPr>
              <a:xfrm>
                <a:off x="2209800" y="5623560"/>
                <a:ext cx="91440" cy="91440"/>
              </a:xfrm>
              <a:prstGeom prst="ellipse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TextBox 64"/>
            <p:cNvSpPr txBox="1"/>
            <p:nvPr/>
          </p:nvSpPr>
          <p:spPr>
            <a:xfrm>
              <a:off x="2861776" y="2952349"/>
              <a:ext cx="5886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34</a:t>
              </a:r>
            </a:p>
          </p:txBody>
        </p:sp>
        <p:sp>
          <p:nvSpPr>
            <p:cNvPr id="50" name="Cylinder 49">
              <a:extLst>
                <a:ext uri="{FF2B5EF4-FFF2-40B4-BE49-F238E27FC236}">
                  <a16:creationId xmlns:a16="http://schemas.microsoft.com/office/drawing/2014/main" id="{A9807129-8524-4097-A42C-D4DD49C19221}"/>
                </a:ext>
              </a:extLst>
            </p:cNvPr>
            <p:cNvSpPr/>
            <p:nvPr/>
          </p:nvSpPr>
          <p:spPr>
            <a:xfrm>
              <a:off x="2432991" y="2995582"/>
              <a:ext cx="1501623" cy="2596156"/>
            </a:xfrm>
            <a:prstGeom prst="can">
              <a:avLst>
                <a:gd name="adj" fmla="val 36418"/>
              </a:avLst>
            </a:prstGeom>
            <a:noFill/>
            <a:ln w="127000" cmpd="sng"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9192FA11-8E12-4CE6-B97B-75088678998A}"/>
              </a:ext>
            </a:extLst>
          </p:cNvPr>
          <p:cNvSpPr txBox="1"/>
          <p:nvPr/>
        </p:nvSpPr>
        <p:spPr>
          <a:xfrm>
            <a:off x="4799135" y="5827534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EAB0568-606C-4769-9DFB-AB8F0E05B9FC}"/>
              </a:ext>
            </a:extLst>
          </p:cNvPr>
          <p:cNvGrpSpPr/>
          <p:nvPr/>
        </p:nvGrpSpPr>
        <p:grpSpPr>
          <a:xfrm>
            <a:off x="4837236" y="2961873"/>
            <a:ext cx="2050490" cy="2908739"/>
            <a:chOff x="1969254" y="2952349"/>
            <a:chExt cx="2050490" cy="2908739"/>
          </a:xfrm>
        </p:grpSpPr>
        <p:sp>
          <p:nvSpPr>
            <p:cNvPr id="108" name="Cylinder 107">
              <a:extLst>
                <a:ext uri="{FF2B5EF4-FFF2-40B4-BE49-F238E27FC236}">
                  <a16:creationId xmlns:a16="http://schemas.microsoft.com/office/drawing/2014/main" id="{19A124BA-EAE0-4CE7-B112-9FF4507F599E}"/>
                </a:ext>
              </a:extLst>
            </p:cNvPr>
            <p:cNvSpPr/>
            <p:nvPr/>
          </p:nvSpPr>
          <p:spPr>
            <a:xfrm>
              <a:off x="2529096" y="3909260"/>
              <a:ext cx="1309967" cy="1575679"/>
            </a:xfrm>
            <a:prstGeom prst="can">
              <a:avLst>
                <a:gd name="adj" fmla="val 36418"/>
              </a:avLst>
            </a:prstGeom>
            <a:solidFill>
              <a:schemeClr val="accent4"/>
            </a:solidFill>
            <a:ln w="127000" cmpd="sng">
              <a:noFill/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Ellipse 98">
              <a:extLst>
                <a:ext uri="{FF2B5EF4-FFF2-40B4-BE49-F238E27FC236}">
                  <a16:creationId xmlns:a16="http://schemas.microsoft.com/office/drawing/2014/main" id="{E7F8EAB8-BF36-492B-96FF-E3C27CE2CF30}"/>
                </a:ext>
              </a:extLst>
            </p:cNvPr>
            <p:cNvSpPr/>
            <p:nvPr/>
          </p:nvSpPr>
          <p:spPr bwMode="auto">
            <a:xfrm>
              <a:off x="2343344" y="5455920"/>
              <a:ext cx="1676400" cy="405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110" name="Group 39">
              <a:extLst>
                <a:ext uri="{FF2B5EF4-FFF2-40B4-BE49-F238E27FC236}">
                  <a16:creationId xmlns:a16="http://schemas.microsoft.com/office/drawing/2014/main" id="{BE16FB89-33A7-4839-AA40-31786EB752DE}"/>
                </a:ext>
              </a:extLst>
            </p:cNvPr>
            <p:cNvGrpSpPr/>
            <p:nvPr/>
          </p:nvGrpSpPr>
          <p:grpSpPr>
            <a:xfrm>
              <a:off x="1969254" y="3305942"/>
              <a:ext cx="326038" cy="2149978"/>
              <a:chOff x="694647" y="2462647"/>
              <a:chExt cx="154407" cy="3471116"/>
            </a:xfrm>
            <a:effectLst/>
          </p:grpSpPr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A60DB98-FD1D-4A68-8556-9AFCA258D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054" y="2462647"/>
                <a:ext cx="0" cy="34711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B7C1565-0246-4A90-B88E-4DD9F012DF8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25146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78B12631-32FF-43EE-9A6E-9626B7F4BDBA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2886886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4454F0A4-D6CD-4412-90CA-D93953B42AB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3259172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C6F0F036-E726-4E57-9B83-DF6DF8D0E7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3631458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270A7A9-0A44-4937-A2F3-24D50E8B4E1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003743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98A7EE1-483B-4F4C-BB1E-A6B1F8AA432E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376029"/>
                <a:ext cx="152400" cy="15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CEBF13F-B4D7-4A34-9924-556BDC2192A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748315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7CFCF276-E8B0-4142-BADA-614A3FD209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254" y="5120601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E18221B2-E4AD-4677-A8B8-2147B64034F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54913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94B6218-4620-4E91-9A9E-6B2CAA6CF4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284" y="5863585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1" name="Group 58">
              <a:extLst>
                <a:ext uri="{FF2B5EF4-FFF2-40B4-BE49-F238E27FC236}">
                  <a16:creationId xmlns:a16="http://schemas.microsoft.com/office/drawing/2014/main" id="{5CA15D1F-278A-4442-9DCB-8A7F99A1830B}"/>
                </a:ext>
              </a:extLst>
            </p:cNvPr>
            <p:cNvGrpSpPr/>
            <p:nvPr/>
          </p:nvGrpSpPr>
          <p:grpSpPr>
            <a:xfrm>
              <a:off x="2858308" y="4739902"/>
              <a:ext cx="522155" cy="579120"/>
              <a:chOff x="1714036" y="5371118"/>
              <a:chExt cx="548641" cy="579120"/>
            </a:xfrm>
          </p:grpSpPr>
          <p:grpSp>
            <p:nvGrpSpPr>
              <p:cNvPr id="114" name="Group 72">
                <a:extLst>
                  <a:ext uri="{FF2B5EF4-FFF2-40B4-BE49-F238E27FC236}">
                    <a16:creationId xmlns:a16="http://schemas.microsoft.com/office/drawing/2014/main" id="{2DC407FE-9355-47FE-A5F4-8A49182F51E0}"/>
                  </a:ext>
                </a:extLst>
              </p:cNvPr>
              <p:cNvGrpSpPr/>
              <p:nvPr/>
            </p:nvGrpSpPr>
            <p:grpSpPr>
              <a:xfrm>
                <a:off x="1714036" y="5371118"/>
                <a:ext cx="426720" cy="579120"/>
                <a:chOff x="692956" y="5538758"/>
                <a:chExt cx="426720" cy="579120"/>
              </a:xfrm>
              <a:solidFill>
                <a:schemeClr val="bg1">
                  <a:lumMod val="95000"/>
                  <a:alpha val="55000"/>
                </a:schemeClr>
              </a:solidFill>
              <a:effectLst/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48393D3-1D70-49BE-A41E-2671EE4AB84D}"/>
                    </a:ext>
                  </a:extLst>
                </p:cNvPr>
                <p:cNvSpPr/>
                <p:nvPr/>
              </p:nvSpPr>
              <p:spPr>
                <a:xfrm>
                  <a:off x="692956" y="5538758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03F48369-FACA-49A4-8C50-26F60BD53DA8}"/>
                    </a:ext>
                  </a:extLst>
                </p:cNvPr>
                <p:cNvSpPr/>
                <p:nvPr/>
              </p:nvSpPr>
              <p:spPr>
                <a:xfrm>
                  <a:off x="845356" y="5843558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E3BEEA1-0C67-4028-BFCB-5BD43A9F6799}"/>
                  </a:ext>
                </a:extLst>
              </p:cNvPr>
              <p:cNvSpPr/>
              <p:nvPr/>
            </p:nvSpPr>
            <p:spPr>
              <a:xfrm>
                <a:off x="2171237" y="5508278"/>
                <a:ext cx="91440" cy="91440"/>
              </a:xfrm>
              <a:prstGeom prst="ellipse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C1CB47A-F3A3-48A6-847A-AF90817F07C9}"/>
                </a:ext>
              </a:extLst>
            </p:cNvPr>
            <p:cNvSpPr txBox="1"/>
            <p:nvPr/>
          </p:nvSpPr>
          <p:spPr>
            <a:xfrm>
              <a:off x="2861776" y="2952349"/>
              <a:ext cx="5886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75</a:t>
              </a:r>
            </a:p>
          </p:txBody>
        </p:sp>
        <p:sp>
          <p:nvSpPr>
            <p:cNvPr id="113" name="Cylinder 112">
              <a:extLst>
                <a:ext uri="{FF2B5EF4-FFF2-40B4-BE49-F238E27FC236}">
                  <a16:creationId xmlns:a16="http://schemas.microsoft.com/office/drawing/2014/main" id="{EC9F81A7-69A8-4046-86C0-D82A09C581D0}"/>
                </a:ext>
              </a:extLst>
            </p:cNvPr>
            <p:cNvSpPr/>
            <p:nvPr/>
          </p:nvSpPr>
          <p:spPr>
            <a:xfrm>
              <a:off x="2432991" y="2995582"/>
              <a:ext cx="1501623" cy="2596156"/>
            </a:xfrm>
            <a:prstGeom prst="can">
              <a:avLst>
                <a:gd name="adj" fmla="val 36418"/>
              </a:avLst>
            </a:prstGeom>
            <a:noFill/>
            <a:ln w="127000" cmpd="sng"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7EDF587A-DF81-4BE4-9034-BB1D6212D026}"/>
              </a:ext>
            </a:extLst>
          </p:cNvPr>
          <p:cNvSpPr txBox="1"/>
          <p:nvPr/>
        </p:nvSpPr>
        <p:spPr>
          <a:xfrm>
            <a:off x="8050328" y="5811785"/>
            <a:ext cx="255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about this data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F454DB7-1F96-4E52-945A-F24A92F83B89}"/>
              </a:ext>
            </a:extLst>
          </p:cNvPr>
          <p:cNvGrpSpPr/>
          <p:nvPr/>
        </p:nvGrpSpPr>
        <p:grpSpPr>
          <a:xfrm>
            <a:off x="8140339" y="2952349"/>
            <a:ext cx="2050490" cy="2908739"/>
            <a:chOff x="1969254" y="2952349"/>
            <a:chExt cx="2050490" cy="2908739"/>
          </a:xfrm>
        </p:grpSpPr>
        <p:sp>
          <p:nvSpPr>
            <p:cNvPr id="131" name="Cylinder 130">
              <a:extLst>
                <a:ext uri="{FF2B5EF4-FFF2-40B4-BE49-F238E27FC236}">
                  <a16:creationId xmlns:a16="http://schemas.microsoft.com/office/drawing/2014/main" id="{F2D89364-8167-4CEC-9562-6AD5C1D36DEC}"/>
                </a:ext>
              </a:extLst>
            </p:cNvPr>
            <p:cNvSpPr/>
            <p:nvPr/>
          </p:nvSpPr>
          <p:spPr>
            <a:xfrm>
              <a:off x="2529096" y="4270007"/>
              <a:ext cx="1309967" cy="1214932"/>
            </a:xfrm>
            <a:prstGeom prst="can">
              <a:avLst>
                <a:gd name="adj" fmla="val 36418"/>
              </a:avLst>
            </a:prstGeom>
            <a:solidFill>
              <a:schemeClr val="accent6"/>
            </a:solidFill>
            <a:ln w="127000" cmpd="sng">
              <a:noFill/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98">
              <a:extLst>
                <a:ext uri="{FF2B5EF4-FFF2-40B4-BE49-F238E27FC236}">
                  <a16:creationId xmlns:a16="http://schemas.microsoft.com/office/drawing/2014/main" id="{22767063-3BAF-4054-9BD0-3ED6C9C05CC3}"/>
                </a:ext>
              </a:extLst>
            </p:cNvPr>
            <p:cNvSpPr/>
            <p:nvPr/>
          </p:nvSpPr>
          <p:spPr bwMode="auto">
            <a:xfrm>
              <a:off x="2343344" y="5455920"/>
              <a:ext cx="1676400" cy="405168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133" name="Group 39">
              <a:extLst>
                <a:ext uri="{FF2B5EF4-FFF2-40B4-BE49-F238E27FC236}">
                  <a16:creationId xmlns:a16="http://schemas.microsoft.com/office/drawing/2014/main" id="{9DE8A787-3A36-4017-A20C-D174A2812CFA}"/>
                </a:ext>
              </a:extLst>
            </p:cNvPr>
            <p:cNvGrpSpPr/>
            <p:nvPr/>
          </p:nvGrpSpPr>
          <p:grpSpPr>
            <a:xfrm>
              <a:off x="1969254" y="3305942"/>
              <a:ext cx="326038" cy="2149978"/>
              <a:chOff x="694647" y="2462647"/>
              <a:chExt cx="154407" cy="3471116"/>
            </a:xfrm>
            <a:effectLst/>
          </p:grpSpPr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BDFF79E3-15FB-473D-9362-0507EB6E9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9054" y="2462647"/>
                <a:ext cx="0" cy="3471116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344DE744-A7FC-447D-8C1F-616380F8081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25146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BEAAD357-B335-4F7F-BC9A-34B315039B7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2886886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12310E1-A6DB-415B-84FB-A9408085BA3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3259172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848AC353-1F6B-40AF-A0A0-935CB4F126A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3631458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45F1A869-3018-465C-AC9D-CB92A0D25B6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003743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8ECBD8F8-4D96-40F3-9F10-6A1779706273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376029"/>
                <a:ext cx="152400" cy="1588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A7BCA88F-C81F-43D4-9E4C-92162E9B41D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4748315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1F50655-52C5-4ABB-A6A6-20A6D7688B5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8254" y="5120601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493CBBE2-F1A3-41E8-95A2-A978D618BCF8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694647" y="5491300"/>
                <a:ext cx="1524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77A99008-B14C-4A42-B4F8-1CAB074706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3284" y="5863585"/>
                <a:ext cx="133763" cy="1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4" name="Group 58">
              <a:extLst>
                <a:ext uri="{FF2B5EF4-FFF2-40B4-BE49-F238E27FC236}">
                  <a16:creationId xmlns:a16="http://schemas.microsoft.com/office/drawing/2014/main" id="{1FFD2384-E7DB-46C0-996B-E09BEC2A305B}"/>
                </a:ext>
              </a:extLst>
            </p:cNvPr>
            <p:cNvGrpSpPr/>
            <p:nvPr/>
          </p:nvGrpSpPr>
          <p:grpSpPr>
            <a:xfrm>
              <a:off x="2922628" y="4764657"/>
              <a:ext cx="522153" cy="579120"/>
              <a:chOff x="1781623" y="5395873"/>
              <a:chExt cx="548640" cy="579120"/>
            </a:xfrm>
          </p:grpSpPr>
          <p:grpSp>
            <p:nvGrpSpPr>
              <p:cNvPr id="137" name="Group 72">
                <a:extLst>
                  <a:ext uri="{FF2B5EF4-FFF2-40B4-BE49-F238E27FC236}">
                    <a16:creationId xmlns:a16="http://schemas.microsoft.com/office/drawing/2014/main" id="{FB6ABE3F-4F23-4EA2-A07B-AC6A9D656726}"/>
                  </a:ext>
                </a:extLst>
              </p:cNvPr>
              <p:cNvGrpSpPr/>
              <p:nvPr/>
            </p:nvGrpSpPr>
            <p:grpSpPr>
              <a:xfrm>
                <a:off x="1781623" y="5395873"/>
                <a:ext cx="426721" cy="579120"/>
                <a:chOff x="760543" y="5563513"/>
                <a:chExt cx="426721" cy="579120"/>
              </a:xfrm>
              <a:solidFill>
                <a:schemeClr val="bg1">
                  <a:lumMod val="95000"/>
                  <a:alpha val="55000"/>
                </a:schemeClr>
              </a:solidFill>
              <a:effectLst/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B327B0BD-0EAD-498E-837E-A0AFF99F3780}"/>
                    </a:ext>
                  </a:extLst>
                </p:cNvPr>
                <p:cNvSpPr/>
                <p:nvPr/>
              </p:nvSpPr>
              <p:spPr>
                <a:xfrm>
                  <a:off x="760543" y="5563513"/>
                  <a:ext cx="182880" cy="18288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A1234776-7F4E-4788-A0FE-885879AEE277}"/>
                    </a:ext>
                  </a:extLst>
                </p:cNvPr>
                <p:cNvSpPr/>
                <p:nvPr/>
              </p:nvSpPr>
              <p:spPr>
                <a:xfrm>
                  <a:off x="912944" y="5868313"/>
                  <a:ext cx="274320" cy="2743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315726A-F691-4401-BD4C-F1E11DA2B867}"/>
                  </a:ext>
                </a:extLst>
              </p:cNvPr>
              <p:cNvSpPr/>
              <p:nvPr/>
            </p:nvSpPr>
            <p:spPr>
              <a:xfrm>
                <a:off x="2238823" y="5533033"/>
                <a:ext cx="91440" cy="91440"/>
              </a:xfrm>
              <a:prstGeom prst="ellipse">
                <a:avLst/>
              </a:prstGeom>
              <a:solidFill>
                <a:schemeClr val="bg1">
                  <a:lumMod val="95000"/>
                  <a:alpha val="5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571CA18F-BA43-4627-971E-9F16A3876AD3}"/>
                </a:ext>
              </a:extLst>
            </p:cNvPr>
            <p:cNvSpPr txBox="1"/>
            <p:nvPr/>
          </p:nvSpPr>
          <p:spPr>
            <a:xfrm>
              <a:off x="2861776" y="2952349"/>
              <a:ext cx="5886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50</a:t>
              </a:r>
            </a:p>
          </p:txBody>
        </p:sp>
        <p:sp>
          <p:nvSpPr>
            <p:cNvPr id="136" name="Cylinder 135">
              <a:extLst>
                <a:ext uri="{FF2B5EF4-FFF2-40B4-BE49-F238E27FC236}">
                  <a16:creationId xmlns:a16="http://schemas.microsoft.com/office/drawing/2014/main" id="{3CC769D6-22DB-43A9-A70A-6535394B2078}"/>
                </a:ext>
              </a:extLst>
            </p:cNvPr>
            <p:cNvSpPr/>
            <p:nvPr/>
          </p:nvSpPr>
          <p:spPr>
            <a:xfrm>
              <a:off x="2432991" y="2995582"/>
              <a:ext cx="1501623" cy="2596156"/>
            </a:xfrm>
            <a:prstGeom prst="can">
              <a:avLst>
                <a:gd name="adj" fmla="val 36418"/>
              </a:avLst>
            </a:prstGeom>
            <a:noFill/>
            <a:ln w="127000" cmpd="sng">
              <a:solidFill>
                <a:schemeClr val="accent3">
                  <a:lumMod val="7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plastic"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106" grpId="0"/>
      <p:bldP spid="1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/>
          <a:lstStyle/>
          <a:p>
            <a:r>
              <a:rPr lang="en-US" dirty="0"/>
              <a:t>Iceberg diagram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3301910"/>
            <a:ext cx="12192000" cy="35560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  <a:alpha val="83000"/>
                </a:schemeClr>
              </a:gs>
              <a:gs pos="50000">
                <a:schemeClr val="tx2">
                  <a:shade val="67500"/>
                  <a:satMod val="115000"/>
                  <a:alpha val="39000"/>
                  <a:lumMod val="35000"/>
                  <a:lumOff val="6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  <a:alpha val="2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25"/>
          <p:cNvGrpSpPr/>
          <p:nvPr/>
        </p:nvGrpSpPr>
        <p:grpSpPr>
          <a:xfrm>
            <a:off x="1740310" y="2057400"/>
            <a:ext cx="4355690" cy="4537816"/>
            <a:chOff x="2025445" y="2043638"/>
            <a:chExt cx="4355690" cy="4537816"/>
          </a:xfrm>
        </p:grpSpPr>
        <p:sp>
          <p:nvSpPr>
            <p:cNvPr id="3" name="Freeform 2"/>
            <p:cNvSpPr/>
            <p:nvPr/>
          </p:nvSpPr>
          <p:spPr>
            <a:xfrm>
              <a:off x="3211461" y="2043638"/>
              <a:ext cx="2035278" cy="1337736"/>
            </a:xfrm>
            <a:custGeom>
              <a:avLst/>
              <a:gdLst>
                <a:gd name="connsiteX0" fmla="*/ 58994 w 2035278"/>
                <a:gd name="connsiteY0" fmla="*/ 1592826 h 1622322"/>
                <a:gd name="connsiteX1" fmla="*/ 2035278 w 2035278"/>
                <a:gd name="connsiteY1" fmla="*/ 1622322 h 1622322"/>
                <a:gd name="connsiteX2" fmla="*/ 1976284 w 2035278"/>
                <a:gd name="connsiteY2" fmla="*/ 1396181 h 1622322"/>
                <a:gd name="connsiteX3" fmla="*/ 1769807 w 2035278"/>
                <a:gd name="connsiteY3" fmla="*/ 1071716 h 1622322"/>
                <a:gd name="connsiteX4" fmla="*/ 1582994 w 2035278"/>
                <a:gd name="connsiteY4" fmla="*/ 1002890 h 1622322"/>
                <a:gd name="connsiteX5" fmla="*/ 1582994 w 2035278"/>
                <a:gd name="connsiteY5" fmla="*/ 816077 h 1622322"/>
                <a:gd name="connsiteX6" fmla="*/ 1435510 w 2035278"/>
                <a:gd name="connsiteY6" fmla="*/ 560439 h 1622322"/>
                <a:gd name="connsiteX7" fmla="*/ 1248697 w 2035278"/>
                <a:gd name="connsiteY7" fmla="*/ 324464 h 1622322"/>
                <a:gd name="connsiteX8" fmla="*/ 1248697 w 2035278"/>
                <a:gd name="connsiteY8" fmla="*/ 245806 h 1622322"/>
                <a:gd name="connsiteX9" fmla="*/ 1189703 w 2035278"/>
                <a:gd name="connsiteY9" fmla="*/ 108155 h 1622322"/>
                <a:gd name="connsiteX10" fmla="*/ 1111045 w 2035278"/>
                <a:gd name="connsiteY10" fmla="*/ 19664 h 1622322"/>
                <a:gd name="connsiteX11" fmla="*/ 924232 w 2035278"/>
                <a:gd name="connsiteY11" fmla="*/ 0 h 1622322"/>
                <a:gd name="connsiteX12" fmla="*/ 796413 w 2035278"/>
                <a:gd name="connsiteY12" fmla="*/ 108155 h 1622322"/>
                <a:gd name="connsiteX13" fmla="*/ 599768 w 2035278"/>
                <a:gd name="connsiteY13" fmla="*/ 383458 h 1622322"/>
                <a:gd name="connsiteX14" fmla="*/ 599768 w 2035278"/>
                <a:gd name="connsiteY14" fmla="*/ 619432 h 1622322"/>
                <a:gd name="connsiteX15" fmla="*/ 530942 w 2035278"/>
                <a:gd name="connsiteY15" fmla="*/ 717755 h 1622322"/>
                <a:gd name="connsiteX16" fmla="*/ 393290 w 2035278"/>
                <a:gd name="connsiteY16" fmla="*/ 757084 h 1622322"/>
                <a:gd name="connsiteX17" fmla="*/ 304800 w 2035278"/>
                <a:gd name="connsiteY17" fmla="*/ 924232 h 1622322"/>
                <a:gd name="connsiteX18" fmla="*/ 285136 w 2035278"/>
                <a:gd name="connsiteY18" fmla="*/ 1071716 h 1622322"/>
                <a:gd name="connsiteX19" fmla="*/ 265471 w 2035278"/>
                <a:gd name="connsiteY19" fmla="*/ 1248697 h 1622322"/>
                <a:gd name="connsiteX20" fmla="*/ 117987 w 2035278"/>
                <a:gd name="connsiteY20" fmla="*/ 1366684 h 1622322"/>
                <a:gd name="connsiteX21" fmla="*/ 0 w 2035278"/>
                <a:gd name="connsiteY21" fmla="*/ 1524000 h 1622322"/>
                <a:gd name="connsiteX22" fmla="*/ 58994 w 2035278"/>
                <a:gd name="connsiteY22" fmla="*/ 1592826 h 1622322"/>
                <a:gd name="connsiteX0" fmla="*/ 58994 w 2035278"/>
                <a:gd name="connsiteY0" fmla="*/ 1951778 h 1981274"/>
                <a:gd name="connsiteX1" fmla="*/ 2035278 w 2035278"/>
                <a:gd name="connsiteY1" fmla="*/ 1981274 h 1981274"/>
                <a:gd name="connsiteX2" fmla="*/ 1976284 w 2035278"/>
                <a:gd name="connsiteY2" fmla="*/ 1755133 h 1981274"/>
                <a:gd name="connsiteX3" fmla="*/ 1769807 w 2035278"/>
                <a:gd name="connsiteY3" fmla="*/ 1430668 h 1981274"/>
                <a:gd name="connsiteX4" fmla="*/ 1582994 w 2035278"/>
                <a:gd name="connsiteY4" fmla="*/ 1361842 h 1981274"/>
                <a:gd name="connsiteX5" fmla="*/ 1582994 w 2035278"/>
                <a:gd name="connsiteY5" fmla="*/ 1175029 h 1981274"/>
                <a:gd name="connsiteX6" fmla="*/ 1435510 w 2035278"/>
                <a:gd name="connsiteY6" fmla="*/ 919391 h 1981274"/>
                <a:gd name="connsiteX7" fmla="*/ 1248697 w 2035278"/>
                <a:gd name="connsiteY7" fmla="*/ 683416 h 1981274"/>
                <a:gd name="connsiteX8" fmla="*/ 1248697 w 2035278"/>
                <a:gd name="connsiteY8" fmla="*/ 604758 h 1981274"/>
                <a:gd name="connsiteX9" fmla="*/ 1189703 w 2035278"/>
                <a:gd name="connsiteY9" fmla="*/ 467107 h 1981274"/>
                <a:gd name="connsiteX10" fmla="*/ 1111045 w 2035278"/>
                <a:gd name="connsiteY10" fmla="*/ 0 h 1981274"/>
                <a:gd name="connsiteX11" fmla="*/ 924232 w 2035278"/>
                <a:gd name="connsiteY11" fmla="*/ 358952 h 1981274"/>
                <a:gd name="connsiteX12" fmla="*/ 796413 w 2035278"/>
                <a:gd name="connsiteY12" fmla="*/ 467107 h 1981274"/>
                <a:gd name="connsiteX13" fmla="*/ 599768 w 2035278"/>
                <a:gd name="connsiteY13" fmla="*/ 742410 h 1981274"/>
                <a:gd name="connsiteX14" fmla="*/ 599768 w 2035278"/>
                <a:gd name="connsiteY14" fmla="*/ 978384 h 1981274"/>
                <a:gd name="connsiteX15" fmla="*/ 530942 w 2035278"/>
                <a:gd name="connsiteY15" fmla="*/ 1076707 h 1981274"/>
                <a:gd name="connsiteX16" fmla="*/ 393290 w 2035278"/>
                <a:gd name="connsiteY16" fmla="*/ 1116036 h 1981274"/>
                <a:gd name="connsiteX17" fmla="*/ 304800 w 2035278"/>
                <a:gd name="connsiteY17" fmla="*/ 1283184 h 1981274"/>
                <a:gd name="connsiteX18" fmla="*/ 285136 w 2035278"/>
                <a:gd name="connsiteY18" fmla="*/ 1430668 h 1981274"/>
                <a:gd name="connsiteX19" fmla="*/ 265471 w 2035278"/>
                <a:gd name="connsiteY19" fmla="*/ 1607649 h 1981274"/>
                <a:gd name="connsiteX20" fmla="*/ 117987 w 2035278"/>
                <a:gd name="connsiteY20" fmla="*/ 1725636 h 1981274"/>
                <a:gd name="connsiteX21" fmla="*/ 0 w 2035278"/>
                <a:gd name="connsiteY21" fmla="*/ 1882952 h 1981274"/>
                <a:gd name="connsiteX22" fmla="*/ 58994 w 2035278"/>
                <a:gd name="connsiteY22" fmla="*/ 1951778 h 1981274"/>
                <a:gd name="connsiteX0" fmla="*/ 58994 w 2035278"/>
                <a:gd name="connsiteY0" fmla="*/ 1951778 h 1981274"/>
                <a:gd name="connsiteX1" fmla="*/ 2035278 w 2035278"/>
                <a:gd name="connsiteY1" fmla="*/ 1981274 h 1981274"/>
                <a:gd name="connsiteX2" fmla="*/ 1976284 w 2035278"/>
                <a:gd name="connsiteY2" fmla="*/ 1755133 h 1981274"/>
                <a:gd name="connsiteX3" fmla="*/ 1769807 w 2035278"/>
                <a:gd name="connsiteY3" fmla="*/ 1430668 h 1981274"/>
                <a:gd name="connsiteX4" fmla="*/ 1582994 w 2035278"/>
                <a:gd name="connsiteY4" fmla="*/ 1361842 h 1981274"/>
                <a:gd name="connsiteX5" fmla="*/ 1582994 w 2035278"/>
                <a:gd name="connsiteY5" fmla="*/ 1175029 h 1981274"/>
                <a:gd name="connsiteX6" fmla="*/ 1435510 w 2035278"/>
                <a:gd name="connsiteY6" fmla="*/ 919391 h 1981274"/>
                <a:gd name="connsiteX7" fmla="*/ 1248697 w 2035278"/>
                <a:gd name="connsiteY7" fmla="*/ 683416 h 1981274"/>
                <a:gd name="connsiteX8" fmla="*/ 1248697 w 2035278"/>
                <a:gd name="connsiteY8" fmla="*/ 604758 h 1981274"/>
                <a:gd name="connsiteX9" fmla="*/ 1189703 w 2035278"/>
                <a:gd name="connsiteY9" fmla="*/ 467107 h 1981274"/>
                <a:gd name="connsiteX10" fmla="*/ 1111045 w 2035278"/>
                <a:gd name="connsiteY10" fmla="*/ 0 h 1981274"/>
                <a:gd name="connsiteX11" fmla="*/ 855406 w 2035278"/>
                <a:gd name="connsiteY11" fmla="*/ 242455 h 1981274"/>
                <a:gd name="connsiteX12" fmla="*/ 796413 w 2035278"/>
                <a:gd name="connsiteY12" fmla="*/ 467107 h 1981274"/>
                <a:gd name="connsiteX13" fmla="*/ 599768 w 2035278"/>
                <a:gd name="connsiteY13" fmla="*/ 742410 h 1981274"/>
                <a:gd name="connsiteX14" fmla="*/ 599768 w 2035278"/>
                <a:gd name="connsiteY14" fmla="*/ 978384 h 1981274"/>
                <a:gd name="connsiteX15" fmla="*/ 530942 w 2035278"/>
                <a:gd name="connsiteY15" fmla="*/ 1076707 h 1981274"/>
                <a:gd name="connsiteX16" fmla="*/ 393290 w 2035278"/>
                <a:gd name="connsiteY16" fmla="*/ 1116036 h 1981274"/>
                <a:gd name="connsiteX17" fmla="*/ 304800 w 2035278"/>
                <a:gd name="connsiteY17" fmla="*/ 1283184 h 1981274"/>
                <a:gd name="connsiteX18" fmla="*/ 285136 w 2035278"/>
                <a:gd name="connsiteY18" fmla="*/ 1430668 h 1981274"/>
                <a:gd name="connsiteX19" fmla="*/ 265471 w 2035278"/>
                <a:gd name="connsiteY19" fmla="*/ 1607649 h 1981274"/>
                <a:gd name="connsiteX20" fmla="*/ 117987 w 2035278"/>
                <a:gd name="connsiteY20" fmla="*/ 1725636 h 1981274"/>
                <a:gd name="connsiteX21" fmla="*/ 0 w 2035278"/>
                <a:gd name="connsiteY21" fmla="*/ 1882952 h 1981274"/>
                <a:gd name="connsiteX22" fmla="*/ 58994 w 2035278"/>
                <a:gd name="connsiteY22" fmla="*/ 1951778 h 1981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35278" h="1981274">
                  <a:moveTo>
                    <a:pt x="58994" y="1951778"/>
                  </a:moveTo>
                  <a:lnTo>
                    <a:pt x="2035278" y="1981274"/>
                  </a:lnTo>
                  <a:lnTo>
                    <a:pt x="1976284" y="1755133"/>
                  </a:lnTo>
                  <a:lnTo>
                    <a:pt x="1769807" y="1430668"/>
                  </a:lnTo>
                  <a:lnTo>
                    <a:pt x="1582994" y="1361842"/>
                  </a:lnTo>
                  <a:lnTo>
                    <a:pt x="1582994" y="1175029"/>
                  </a:lnTo>
                  <a:lnTo>
                    <a:pt x="1435510" y="919391"/>
                  </a:lnTo>
                  <a:lnTo>
                    <a:pt x="1248697" y="683416"/>
                  </a:lnTo>
                  <a:lnTo>
                    <a:pt x="1248697" y="604758"/>
                  </a:lnTo>
                  <a:lnTo>
                    <a:pt x="1189703" y="467107"/>
                  </a:lnTo>
                  <a:lnTo>
                    <a:pt x="1111045" y="0"/>
                  </a:lnTo>
                  <a:lnTo>
                    <a:pt x="855406" y="242455"/>
                  </a:lnTo>
                  <a:lnTo>
                    <a:pt x="796413" y="467107"/>
                  </a:lnTo>
                  <a:lnTo>
                    <a:pt x="599768" y="742410"/>
                  </a:lnTo>
                  <a:lnTo>
                    <a:pt x="599768" y="978384"/>
                  </a:lnTo>
                  <a:lnTo>
                    <a:pt x="530942" y="1076707"/>
                  </a:lnTo>
                  <a:lnTo>
                    <a:pt x="393290" y="1116036"/>
                  </a:lnTo>
                  <a:lnTo>
                    <a:pt x="304800" y="1283184"/>
                  </a:lnTo>
                  <a:lnTo>
                    <a:pt x="285136" y="1430668"/>
                  </a:lnTo>
                  <a:lnTo>
                    <a:pt x="265471" y="1607649"/>
                  </a:lnTo>
                  <a:lnTo>
                    <a:pt x="117987" y="1725636"/>
                  </a:lnTo>
                  <a:lnTo>
                    <a:pt x="0" y="1882952"/>
                  </a:lnTo>
                  <a:lnTo>
                    <a:pt x="58994" y="195177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1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1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2025445" y="3301910"/>
              <a:ext cx="4355690" cy="3256206"/>
            </a:xfrm>
            <a:custGeom>
              <a:avLst/>
              <a:gdLst>
                <a:gd name="connsiteX0" fmla="*/ 1170039 w 4355690"/>
                <a:gd name="connsiteY0" fmla="*/ 0 h 3254477"/>
                <a:gd name="connsiteX1" fmla="*/ 3205316 w 4355690"/>
                <a:gd name="connsiteY1" fmla="*/ 78658 h 3254477"/>
                <a:gd name="connsiteX2" fmla="*/ 3313471 w 4355690"/>
                <a:gd name="connsiteY2" fmla="*/ 216309 h 3254477"/>
                <a:gd name="connsiteX3" fmla="*/ 3578942 w 4355690"/>
                <a:gd name="connsiteY3" fmla="*/ 422787 h 3254477"/>
                <a:gd name="connsiteX4" fmla="*/ 3647768 w 4355690"/>
                <a:gd name="connsiteY4" fmla="*/ 668593 h 3254477"/>
                <a:gd name="connsiteX5" fmla="*/ 3726426 w 4355690"/>
                <a:gd name="connsiteY5" fmla="*/ 806245 h 3254477"/>
                <a:gd name="connsiteX6" fmla="*/ 3864078 w 4355690"/>
                <a:gd name="connsiteY6" fmla="*/ 973393 h 3254477"/>
                <a:gd name="connsiteX7" fmla="*/ 3952568 w 4355690"/>
                <a:gd name="connsiteY7" fmla="*/ 1160206 h 3254477"/>
                <a:gd name="connsiteX8" fmla="*/ 3972232 w 4355690"/>
                <a:gd name="connsiteY8" fmla="*/ 1415845 h 3254477"/>
                <a:gd name="connsiteX9" fmla="*/ 4188542 w 4355690"/>
                <a:gd name="connsiteY9" fmla="*/ 1612490 h 3254477"/>
                <a:gd name="connsiteX10" fmla="*/ 4237703 w 4355690"/>
                <a:gd name="connsiteY10" fmla="*/ 1710813 h 3254477"/>
                <a:gd name="connsiteX11" fmla="*/ 4355690 w 4355690"/>
                <a:gd name="connsiteY11" fmla="*/ 1838632 h 3254477"/>
                <a:gd name="connsiteX12" fmla="*/ 4336026 w 4355690"/>
                <a:gd name="connsiteY12" fmla="*/ 2035277 h 3254477"/>
                <a:gd name="connsiteX13" fmla="*/ 4237703 w 4355690"/>
                <a:gd name="connsiteY13" fmla="*/ 2349909 h 3254477"/>
                <a:gd name="connsiteX14" fmla="*/ 4041058 w 4355690"/>
                <a:gd name="connsiteY14" fmla="*/ 2615380 h 3254477"/>
                <a:gd name="connsiteX15" fmla="*/ 3775587 w 4355690"/>
                <a:gd name="connsiteY15" fmla="*/ 2733367 h 3254477"/>
                <a:gd name="connsiteX16" fmla="*/ 3696929 w 4355690"/>
                <a:gd name="connsiteY16" fmla="*/ 2782529 h 3254477"/>
                <a:gd name="connsiteX17" fmla="*/ 3401961 w 4355690"/>
                <a:gd name="connsiteY17" fmla="*/ 2782529 h 3254477"/>
                <a:gd name="connsiteX18" fmla="*/ 3126658 w 4355690"/>
                <a:gd name="connsiteY18" fmla="*/ 2930013 h 3254477"/>
                <a:gd name="connsiteX19" fmla="*/ 3028336 w 4355690"/>
                <a:gd name="connsiteY19" fmla="*/ 3097161 h 3254477"/>
                <a:gd name="connsiteX20" fmla="*/ 2939845 w 4355690"/>
                <a:gd name="connsiteY20" fmla="*/ 3156155 h 3254477"/>
                <a:gd name="connsiteX21" fmla="*/ 2713703 w 4355690"/>
                <a:gd name="connsiteY21" fmla="*/ 3224980 h 3254477"/>
                <a:gd name="connsiteX22" fmla="*/ 2635045 w 4355690"/>
                <a:gd name="connsiteY22" fmla="*/ 3254477 h 3254477"/>
                <a:gd name="connsiteX23" fmla="*/ 2448232 w 4355690"/>
                <a:gd name="connsiteY23" fmla="*/ 3254477 h 3254477"/>
                <a:gd name="connsiteX24" fmla="*/ 2231923 w 4355690"/>
                <a:gd name="connsiteY24" fmla="*/ 3185651 h 3254477"/>
                <a:gd name="connsiteX25" fmla="*/ 1966452 w 4355690"/>
                <a:gd name="connsiteY25" fmla="*/ 3106993 h 3254477"/>
                <a:gd name="connsiteX26" fmla="*/ 1858297 w 4355690"/>
                <a:gd name="connsiteY26" fmla="*/ 3097161 h 3254477"/>
                <a:gd name="connsiteX27" fmla="*/ 1406013 w 4355690"/>
                <a:gd name="connsiteY27" fmla="*/ 3067664 h 3254477"/>
                <a:gd name="connsiteX28" fmla="*/ 1130710 w 4355690"/>
                <a:gd name="connsiteY28" fmla="*/ 3067664 h 3254477"/>
                <a:gd name="connsiteX29" fmla="*/ 1032387 w 4355690"/>
                <a:gd name="connsiteY29" fmla="*/ 3028335 h 3254477"/>
                <a:gd name="connsiteX30" fmla="*/ 825910 w 4355690"/>
                <a:gd name="connsiteY30" fmla="*/ 2939845 h 3254477"/>
                <a:gd name="connsiteX31" fmla="*/ 776749 w 4355690"/>
                <a:gd name="connsiteY31" fmla="*/ 2890684 h 3254477"/>
                <a:gd name="connsiteX32" fmla="*/ 550607 w 4355690"/>
                <a:gd name="connsiteY32" fmla="*/ 2723535 h 3254477"/>
                <a:gd name="connsiteX33" fmla="*/ 176981 w 4355690"/>
                <a:gd name="connsiteY33" fmla="*/ 2526890 h 3254477"/>
                <a:gd name="connsiteX34" fmla="*/ 88490 w 4355690"/>
                <a:gd name="connsiteY34" fmla="*/ 2467896 h 3254477"/>
                <a:gd name="connsiteX35" fmla="*/ 0 w 4355690"/>
                <a:gd name="connsiteY35" fmla="*/ 2330245 h 3254477"/>
                <a:gd name="connsiteX36" fmla="*/ 9832 w 4355690"/>
                <a:gd name="connsiteY36" fmla="*/ 2182761 h 3254477"/>
                <a:gd name="connsiteX37" fmla="*/ 157316 w 4355690"/>
                <a:gd name="connsiteY37" fmla="*/ 1907458 h 3254477"/>
                <a:gd name="connsiteX38" fmla="*/ 235974 w 4355690"/>
                <a:gd name="connsiteY38" fmla="*/ 1858296 h 3254477"/>
                <a:gd name="connsiteX39" fmla="*/ 245807 w 4355690"/>
                <a:gd name="connsiteY39" fmla="*/ 1828800 h 3254477"/>
                <a:gd name="connsiteX40" fmla="*/ 245807 w 4355690"/>
                <a:gd name="connsiteY40" fmla="*/ 1553496 h 3254477"/>
                <a:gd name="connsiteX41" fmla="*/ 363794 w 4355690"/>
                <a:gd name="connsiteY41" fmla="*/ 1199535 h 3254477"/>
                <a:gd name="connsiteX42" fmla="*/ 422787 w 4355690"/>
                <a:gd name="connsiteY42" fmla="*/ 1071716 h 3254477"/>
                <a:gd name="connsiteX43" fmla="*/ 580103 w 4355690"/>
                <a:gd name="connsiteY43" fmla="*/ 884903 h 3254477"/>
                <a:gd name="connsiteX44" fmla="*/ 599768 w 4355690"/>
                <a:gd name="connsiteY44" fmla="*/ 668593 h 3254477"/>
                <a:gd name="connsiteX45" fmla="*/ 619432 w 4355690"/>
                <a:gd name="connsiteY45" fmla="*/ 560438 h 3254477"/>
                <a:gd name="connsiteX46" fmla="*/ 865239 w 4355690"/>
                <a:gd name="connsiteY46" fmla="*/ 314632 h 3254477"/>
                <a:gd name="connsiteX47" fmla="*/ 1052052 w 4355690"/>
                <a:gd name="connsiteY47" fmla="*/ 245806 h 3254477"/>
                <a:gd name="connsiteX48" fmla="*/ 1170039 w 4355690"/>
                <a:gd name="connsiteY48" fmla="*/ 0 h 3254477"/>
                <a:gd name="connsiteX0" fmla="*/ 1170039 w 4355690"/>
                <a:gd name="connsiteY0" fmla="*/ 1729 h 3256206"/>
                <a:gd name="connsiteX1" fmla="*/ 3225413 w 4355690"/>
                <a:gd name="connsiteY1" fmla="*/ 0 h 3256206"/>
                <a:gd name="connsiteX2" fmla="*/ 3313471 w 4355690"/>
                <a:gd name="connsiteY2" fmla="*/ 218038 h 3256206"/>
                <a:gd name="connsiteX3" fmla="*/ 3578942 w 4355690"/>
                <a:gd name="connsiteY3" fmla="*/ 424516 h 3256206"/>
                <a:gd name="connsiteX4" fmla="*/ 3647768 w 4355690"/>
                <a:gd name="connsiteY4" fmla="*/ 670322 h 3256206"/>
                <a:gd name="connsiteX5" fmla="*/ 3726426 w 4355690"/>
                <a:gd name="connsiteY5" fmla="*/ 807974 h 3256206"/>
                <a:gd name="connsiteX6" fmla="*/ 3864078 w 4355690"/>
                <a:gd name="connsiteY6" fmla="*/ 975122 h 3256206"/>
                <a:gd name="connsiteX7" fmla="*/ 3952568 w 4355690"/>
                <a:gd name="connsiteY7" fmla="*/ 1161935 h 3256206"/>
                <a:gd name="connsiteX8" fmla="*/ 3972232 w 4355690"/>
                <a:gd name="connsiteY8" fmla="*/ 1417574 h 3256206"/>
                <a:gd name="connsiteX9" fmla="*/ 4188542 w 4355690"/>
                <a:gd name="connsiteY9" fmla="*/ 1614219 h 3256206"/>
                <a:gd name="connsiteX10" fmla="*/ 4237703 w 4355690"/>
                <a:gd name="connsiteY10" fmla="*/ 1712542 h 3256206"/>
                <a:gd name="connsiteX11" fmla="*/ 4355690 w 4355690"/>
                <a:gd name="connsiteY11" fmla="*/ 1840361 h 3256206"/>
                <a:gd name="connsiteX12" fmla="*/ 4336026 w 4355690"/>
                <a:gd name="connsiteY12" fmla="*/ 2037006 h 3256206"/>
                <a:gd name="connsiteX13" fmla="*/ 4237703 w 4355690"/>
                <a:gd name="connsiteY13" fmla="*/ 2351638 h 3256206"/>
                <a:gd name="connsiteX14" fmla="*/ 4041058 w 4355690"/>
                <a:gd name="connsiteY14" fmla="*/ 2617109 h 3256206"/>
                <a:gd name="connsiteX15" fmla="*/ 3775587 w 4355690"/>
                <a:gd name="connsiteY15" fmla="*/ 2735096 h 3256206"/>
                <a:gd name="connsiteX16" fmla="*/ 3696929 w 4355690"/>
                <a:gd name="connsiteY16" fmla="*/ 2784258 h 3256206"/>
                <a:gd name="connsiteX17" fmla="*/ 3401961 w 4355690"/>
                <a:gd name="connsiteY17" fmla="*/ 2784258 h 3256206"/>
                <a:gd name="connsiteX18" fmla="*/ 3126658 w 4355690"/>
                <a:gd name="connsiteY18" fmla="*/ 2931742 h 3256206"/>
                <a:gd name="connsiteX19" fmla="*/ 3028336 w 4355690"/>
                <a:gd name="connsiteY19" fmla="*/ 3098890 h 3256206"/>
                <a:gd name="connsiteX20" fmla="*/ 2939845 w 4355690"/>
                <a:gd name="connsiteY20" fmla="*/ 3157884 h 3256206"/>
                <a:gd name="connsiteX21" fmla="*/ 2713703 w 4355690"/>
                <a:gd name="connsiteY21" fmla="*/ 3226709 h 3256206"/>
                <a:gd name="connsiteX22" fmla="*/ 2635045 w 4355690"/>
                <a:gd name="connsiteY22" fmla="*/ 3256206 h 3256206"/>
                <a:gd name="connsiteX23" fmla="*/ 2448232 w 4355690"/>
                <a:gd name="connsiteY23" fmla="*/ 3256206 h 3256206"/>
                <a:gd name="connsiteX24" fmla="*/ 2231923 w 4355690"/>
                <a:gd name="connsiteY24" fmla="*/ 3187380 h 3256206"/>
                <a:gd name="connsiteX25" fmla="*/ 1966452 w 4355690"/>
                <a:gd name="connsiteY25" fmla="*/ 3108722 h 3256206"/>
                <a:gd name="connsiteX26" fmla="*/ 1858297 w 4355690"/>
                <a:gd name="connsiteY26" fmla="*/ 3098890 h 3256206"/>
                <a:gd name="connsiteX27" fmla="*/ 1406013 w 4355690"/>
                <a:gd name="connsiteY27" fmla="*/ 3069393 h 3256206"/>
                <a:gd name="connsiteX28" fmla="*/ 1130710 w 4355690"/>
                <a:gd name="connsiteY28" fmla="*/ 3069393 h 3256206"/>
                <a:gd name="connsiteX29" fmla="*/ 1032387 w 4355690"/>
                <a:gd name="connsiteY29" fmla="*/ 3030064 h 3256206"/>
                <a:gd name="connsiteX30" fmla="*/ 825910 w 4355690"/>
                <a:gd name="connsiteY30" fmla="*/ 2941574 h 3256206"/>
                <a:gd name="connsiteX31" fmla="*/ 776749 w 4355690"/>
                <a:gd name="connsiteY31" fmla="*/ 2892413 h 3256206"/>
                <a:gd name="connsiteX32" fmla="*/ 550607 w 4355690"/>
                <a:gd name="connsiteY32" fmla="*/ 2725264 h 3256206"/>
                <a:gd name="connsiteX33" fmla="*/ 176981 w 4355690"/>
                <a:gd name="connsiteY33" fmla="*/ 2528619 h 3256206"/>
                <a:gd name="connsiteX34" fmla="*/ 88490 w 4355690"/>
                <a:gd name="connsiteY34" fmla="*/ 2469625 h 3256206"/>
                <a:gd name="connsiteX35" fmla="*/ 0 w 4355690"/>
                <a:gd name="connsiteY35" fmla="*/ 2331974 h 3256206"/>
                <a:gd name="connsiteX36" fmla="*/ 9832 w 4355690"/>
                <a:gd name="connsiteY36" fmla="*/ 2184490 h 3256206"/>
                <a:gd name="connsiteX37" fmla="*/ 157316 w 4355690"/>
                <a:gd name="connsiteY37" fmla="*/ 1909187 h 3256206"/>
                <a:gd name="connsiteX38" fmla="*/ 235974 w 4355690"/>
                <a:gd name="connsiteY38" fmla="*/ 1860025 h 3256206"/>
                <a:gd name="connsiteX39" fmla="*/ 245807 w 4355690"/>
                <a:gd name="connsiteY39" fmla="*/ 1830529 h 3256206"/>
                <a:gd name="connsiteX40" fmla="*/ 245807 w 4355690"/>
                <a:gd name="connsiteY40" fmla="*/ 1555225 h 3256206"/>
                <a:gd name="connsiteX41" fmla="*/ 363794 w 4355690"/>
                <a:gd name="connsiteY41" fmla="*/ 1201264 h 3256206"/>
                <a:gd name="connsiteX42" fmla="*/ 422787 w 4355690"/>
                <a:gd name="connsiteY42" fmla="*/ 1073445 h 3256206"/>
                <a:gd name="connsiteX43" fmla="*/ 580103 w 4355690"/>
                <a:gd name="connsiteY43" fmla="*/ 886632 h 3256206"/>
                <a:gd name="connsiteX44" fmla="*/ 599768 w 4355690"/>
                <a:gd name="connsiteY44" fmla="*/ 670322 h 3256206"/>
                <a:gd name="connsiteX45" fmla="*/ 619432 w 4355690"/>
                <a:gd name="connsiteY45" fmla="*/ 562167 h 3256206"/>
                <a:gd name="connsiteX46" fmla="*/ 865239 w 4355690"/>
                <a:gd name="connsiteY46" fmla="*/ 316361 h 3256206"/>
                <a:gd name="connsiteX47" fmla="*/ 1052052 w 4355690"/>
                <a:gd name="connsiteY47" fmla="*/ 247535 h 3256206"/>
                <a:gd name="connsiteX48" fmla="*/ 1170039 w 4355690"/>
                <a:gd name="connsiteY48" fmla="*/ 1729 h 3256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355690" h="3256206">
                  <a:moveTo>
                    <a:pt x="1170039" y="1729"/>
                  </a:moveTo>
                  <a:lnTo>
                    <a:pt x="3225413" y="0"/>
                  </a:lnTo>
                  <a:lnTo>
                    <a:pt x="3313471" y="218038"/>
                  </a:lnTo>
                  <a:lnTo>
                    <a:pt x="3578942" y="424516"/>
                  </a:lnTo>
                  <a:lnTo>
                    <a:pt x="3647768" y="670322"/>
                  </a:lnTo>
                  <a:lnTo>
                    <a:pt x="3726426" y="807974"/>
                  </a:lnTo>
                  <a:lnTo>
                    <a:pt x="3864078" y="975122"/>
                  </a:lnTo>
                  <a:lnTo>
                    <a:pt x="3952568" y="1161935"/>
                  </a:lnTo>
                  <a:lnTo>
                    <a:pt x="3972232" y="1417574"/>
                  </a:lnTo>
                  <a:lnTo>
                    <a:pt x="4188542" y="1614219"/>
                  </a:lnTo>
                  <a:lnTo>
                    <a:pt x="4237703" y="1712542"/>
                  </a:lnTo>
                  <a:lnTo>
                    <a:pt x="4355690" y="1840361"/>
                  </a:lnTo>
                  <a:lnTo>
                    <a:pt x="4336026" y="2037006"/>
                  </a:lnTo>
                  <a:lnTo>
                    <a:pt x="4237703" y="2351638"/>
                  </a:lnTo>
                  <a:lnTo>
                    <a:pt x="4041058" y="2617109"/>
                  </a:lnTo>
                  <a:lnTo>
                    <a:pt x="3775587" y="2735096"/>
                  </a:lnTo>
                  <a:lnTo>
                    <a:pt x="3696929" y="2784258"/>
                  </a:lnTo>
                  <a:lnTo>
                    <a:pt x="3401961" y="2784258"/>
                  </a:lnTo>
                  <a:lnTo>
                    <a:pt x="3126658" y="2931742"/>
                  </a:lnTo>
                  <a:lnTo>
                    <a:pt x="3028336" y="3098890"/>
                  </a:lnTo>
                  <a:lnTo>
                    <a:pt x="2939845" y="3157884"/>
                  </a:lnTo>
                  <a:lnTo>
                    <a:pt x="2713703" y="3226709"/>
                  </a:lnTo>
                  <a:lnTo>
                    <a:pt x="2635045" y="3256206"/>
                  </a:lnTo>
                  <a:lnTo>
                    <a:pt x="2448232" y="3256206"/>
                  </a:lnTo>
                  <a:lnTo>
                    <a:pt x="2231923" y="3187380"/>
                  </a:lnTo>
                  <a:lnTo>
                    <a:pt x="1966452" y="3108722"/>
                  </a:lnTo>
                  <a:lnTo>
                    <a:pt x="1858297" y="3098890"/>
                  </a:lnTo>
                  <a:lnTo>
                    <a:pt x="1406013" y="3069393"/>
                  </a:lnTo>
                  <a:lnTo>
                    <a:pt x="1130710" y="3069393"/>
                  </a:lnTo>
                  <a:lnTo>
                    <a:pt x="1032387" y="3030064"/>
                  </a:lnTo>
                  <a:lnTo>
                    <a:pt x="825910" y="2941574"/>
                  </a:lnTo>
                  <a:lnTo>
                    <a:pt x="776749" y="2892413"/>
                  </a:lnTo>
                  <a:lnTo>
                    <a:pt x="550607" y="2725264"/>
                  </a:lnTo>
                  <a:lnTo>
                    <a:pt x="176981" y="2528619"/>
                  </a:lnTo>
                  <a:cubicBezTo>
                    <a:pt x="94392" y="2477001"/>
                    <a:pt x="120186" y="2501321"/>
                    <a:pt x="88490" y="2469625"/>
                  </a:cubicBezTo>
                  <a:lnTo>
                    <a:pt x="0" y="2331974"/>
                  </a:lnTo>
                  <a:lnTo>
                    <a:pt x="9832" y="2184490"/>
                  </a:lnTo>
                  <a:lnTo>
                    <a:pt x="157316" y="1909187"/>
                  </a:lnTo>
                  <a:cubicBezTo>
                    <a:pt x="183535" y="1892800"/>
                    <a:pt x="212865" y="1880567"/>
                    <a:pt x="235974" y="1860025"/>
                  </a:cubicBezTo>
                  <a:cubicBezTo>
                    <a:pt x="243720" y="1853140"/>
                    <a:pt x="245807" y="1830529"/>
                    <a:pt x="245807" y="1830529"/>
                  </a:cubicBezTo>
                  <a:lnTo>
                    <a:pt x="245807" y="1555225"/>
                  </a:lnTo>
                  <a:lnTo>
                    <a:pt x="363794" y="1201264"/>
                  </a:lnTo>
                  <a:lnTo>
                    <a:pt x="422787" y="1073445"/>
                  </a:lnTo>
                  <a:lnTo>
                    <a:pt x="580103" y="886632"/>
                  </a:lnTo>
                  <a:lnTo>
                    <a:pt x="599768" y="670322"/>
                  </a:lnTo>
                  <a:lnTo>
                    <a:pt x="619432" y="562167"/>
                  </a:lnTo>
                  <a:lnTo>
                    <a:pt x="865239" y="316361"/>
                  </a:lnTo>
                  <a:lnTo>
                    <a:pt x="1052052" y="247535"/>
                  </a:lnTo>
                  <a:lnTo>
                    <a:pt x="1170039" y="172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4652387" y="5486184"/>
              <a:ext cx="492369" cy="1095270"/>
            </a:xfrm>
            <a:custGeom>
              <a:avLst/>
              <a:gdLst>
                <a:gd name="connsiteX0" fmla="*/ 0 w 492369"/>
                <a:gd name="connsiteY0" fmla="*/ 1095270 h 1095270"/>
                <a:gd name="connsiteX1" fmla="*/ 0 w 492369"/>
                <a:gd name="connsiteY1" fmla="*/ 733529 h 1095270"/>
                <a:gd name="connsiteX2" fmla="*/ 30145 w 492369"/>
                <a:gd name="connsiteY2" fmla="*/ 542611 h 1095270"/>
                <a:gd name="connsiteX3" fmla="*/ 50242 w 492369"/>
                <a:gd name="connsiteY3" fmla="*/ 331595 h 1095270"/>
                <a:gd name="connsiteX4" fmla="*/ 50242 w 492369"/>
                <a:gd name="connsiteY4" fmla="*/ 211015 h 1095270"/>
                <a:gd name="connsiteX5" fmla="*/ 50242 w 492369"/>
                <a:gd name="connsiteY5" fmla="*/ 0 h 1095270"/>
                <a:gd name="connsiteX6" fmla="*/ 221064 w 492369"/>
                <a:gd name="connsiteY6" fmla="*/ 40193 h 1095270"/>
                <a:gd name="connsiteX7" fmla="*/ 271305 w 492369"/>
                <a:gd name="connsiteY7" fmla="*/ 60290 h 1095270"/>
                <a:gd name="connsiteX8" fmla="*/ 331595 w 492369"/>
                <a:gd name="connsiteY8" fmla="*/ 190918 h 1095270"/>
                <a:gd name="connsiteX9" fmla="*/ 432079 w 492369"/>
                <a:gd name="connsiteY9" fmla="*/ 361740 h 1095270"/>
                <a:gd name="connsiteX10" fmla="*/ 442127 w 492369"/>
                <a:gd name="connsiteY10" fmla="*/ 512466 h 1095270"/>
                <a:gd name="connsiteX11" fmla="*/ 452176 w 492369"/>
                <a:gd name="connsiteY11" fmla="*/ 633046 h 1095270"/>
                <a:gd name="connsiteX12" fmla="*/ 492369 w 492369"/>
                <a:gd name="connsiteY12" fmla="*/ 763674 h 1095270"/>
                <a:gd name="connsiteX13" fmla="*/ 452176 w 492369"/>
                <a:gd name="connsiteY13" fmla="*/ 904351 h 1095270"/>
                <a:gd name="connsiteX14" fmla="*/ 401934 w 492369"/>
                <a:gd name="connsiteY14" fmla="*/ 954593 h 1095270"/>
                <a:gd name="connsiteX15" fmla="*/ 321547 w 492369"/>
                <a:gd name="connsiteY15" fmla="*/ 984738 h 1095270"/>
                <a:gd name="connsiteX16" fmla="*/ 150725 w 492369"/>
                <a:gd name="connsiteY16" fmla="*/ 1034980 h 1095270"/>
                <a:gd name="connsiteX17" fmla="*/ 0 w 492369"/>
                <a:gd name="connsiteY17" fmla="*/ 1095270 h 10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2369" h="1095270">
                  <a:moveTo>
                    <a:pt x="0" y="1095270"/>
                  </a:moveTo>
                  <a:lnTo>
                    <a:pt x="0" y="733529"/>
                  </a:lnTo>
                  <a:lnTo>
                    <a:pt x="30145" y="542611"/>
                  </a:lnTo>
                  <a:lnTo>
                    <a:pt x="50242" y="331595"/>
                  </a:lnTo>
                  <a:lnTo>
                    <a:pt x="50242" y="211015"/>
                  </a:lnTo>
                  <a:lnTo>
                    <a:pt x="50242" y="0"/>
                  </a:lnTo>
                  <a:lnTo>
                    <a:pt x="221064" y="40193"/>
                  </a:lnTo>
                  <a:lnTo>
                    <a:pt x="271305" y="60290"/>
                  </a:lnTo>
                  <a:lnTo>
                    <a:pt x="331595" y="190918"/>
                  </a:lnTo>
                  <a:lnTo>
                    <a:pt x="432079" y="361740"/>
                  </a:lnTo>
                  <a:lnTo>
                    <a:pt x="442127" y="512466"/>
                  </a:lnTo>
                  <a:lnTo>
                    <a:pt x="452176" y="633046"/>
                  </a:lnTo>
                  <a:lnTo>
                    <a:pt x="492369" y="763674"/>
                  </a:lnTo>
                  <a:lnTo>
                    <a:pt x="452176" y="904351"/>
                  </a:lnTo>
                  <a:lnTo>
                    <a:pt x="401934" y="954593"/>
                  </a:lnTo>
                  <a:lnTo>
                    <a:pt x="321547" y="984738"/>
                  </a:lnTo>
                  <a:lnTo>
                    <a:pt x="150725" y="1034980"/>
                  </a:lnTo>
                  <a:lnTo>
                    <a:pt x="0" y="10952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 5"/>
            <p:cNvSpPr/>
            <p:nvPr/>
          </p:nvSpPr>
          <p:spPr>
            <a:xfrm>
              <a:off x="2954215" y="5646525"/>
              <a:ext cx="442128" cy="773723"/>
            </a:xfrm>
            <a:custGeom>
              <a:avLst/>
              <a:gdLst>
                <a:gd name="connsiteX0" fmla="*/ 442128 w 442128"/>
                <a:gd name="connsiteY0" fmla="*/ 753626 h 773723"/>
                <a:gd name="connsiteX1" fmla="*/ 371789 w 442128"/>
                <a:gd name="connsiteY1" fmla="*/ 452175 h 773723"/>
                <a:gd name="connsiteX2" fmla="*/ 371789 w 442128"/>
                <a:gd name="connsiteY2" fmla="*/ 241160 h 773723"/>
                <a:gd name="connsiteX3" fmla="*/ 391886 w 442128"/>
                <a:gd name="connsiteY3" fmla="*/ 120580 h 773723"/>
                <a:gd name="connsiteX4" fmla="*/ 321548 w 442128"/>
                <a:gd name="connsiteY4" fmla="*/ 0 h 773723"/>
                <a:gd name="connsiteX5" fmla="*/ 291403 w 442128"/>
                <a:gd name="connsiteY5" fmla="*/ 70338 h 773723"/>
                <a:gd name="connsiteX6" fmla="*/ 211016 w 442128"/>
                <a:gd name="connsiteY6" fmla="*/ 130628 h 773723"/>
                <a:gd name="connsiteX7" fmla="*/ 60290 w 442128"/>
                <a:gd name="connsiteY7" fmla="*/ 211015 h 773723"/>
                <a:gd name="connsiteX8" fmla="*/ 60290 w 442128"/>
                <a:gd name="connsiteY8" fmla="*/ 291402 h 773723"/>
                <a:gd name="connsiteX9" fmla="*/ 60290 w 442128"/>
                <a:gd name="connsiteY9" fmla="*/ 401934 h 773723"/>
                <a:gd name="connsiteX10" fmla="*/ 50242 w 442128"/>
                <a:gd name="connsiteY10" fmla="*/ 492369 h 773723"/>
                <a:gd name="connsiteX11" fmla="*/ 50242 w 442128"/>
                <a:gd name="connsiteY11" fmla="*/ 492369 h 773723"/>
                <a:gd name="connsiteX12" fmla="*/ 0 w 442128"/>
                <a:gd name="connsiteY12" fmla="*/ 622997 h 773723"/>
                <a:gd name="connsiteX13" fmla="*/ 0 w 442128"/>
                <a:gd name="connsiteY13" fmla="*/ 673239 h 773723"/>
                <a:gd name="connsiteX14" fmla="*/ 100484 w 442128"/>
                <a:gd name="connsiteY14" fmla="*/ 733529 h 773723"/>
                <a:gd name="connsiteX15" fmla="*/ 200967 w 442128"/>
                <a:gd name="connsiteY15" fmla="*/ 773723 h 773723"/>
                <a:gd name="connsiteX16" fmla="*/ 361741 w 442128"/>
                <a:gd name="connsiteY16" fmla="*/ 733529 h 7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128" h="773723">
                  <a:moveTo>
                    <a:pt x="442128" y="753626"/>
                  </a:moveTo>
                  <a:lnTo>
                    <a:pt x="371789" y="452175"/>
                  </a:lnTo>
                  <a:lnTo>
                    <a:pt x="371789" y="241160"/>
                  </a:lnTo>
                  <a:lnTo>
                    <a:pt x="391886" y="120580"/>
                  </a:lnTo>
                  <a:lnTo>
                    <a:pt x="321548" y="0"/>
                  </a:lnTo>
                  <a:lnTo>
                    <a:pt x="291403" y="70338"/>
                  </a:lnTo>
                  <a:lnTo>
                    <a:pt x="211016" y="130628"/>
                  </a:lnTo>
                  <a:lnTo>
                    <a:pt x="60290" y="211015"/>
                  </a:lnTo>
                  <a:lnTo>
                    <a:pt x="60290" y="291402"/>
                  </a:lnTo>
                  <a:lnTo>
                    <a:pt x="60290" y="401934"/>
                  </a:lnTo>
                  <a:lnTo>
                    <a:pt x="50242" y="492369"/>
                  </a:lnTo>
                  <a:lnTo>
                    <a:pt x="50242" y="492369"/>
                  </a:lnTo>
                  <a:lnTo>
                    <a:pt x="0" y="622997"/>
                  </a:lnTo>
                  <a:lnTo>
                    <a:pt x="0" y="673239"/>
                  </a:lnTo>
                  <a:lnTo>
                    <a:pt x="100484" y="733529"/>
                  </a:lnTo>
                  <a:lnTo>
                    <a:pt x="200967" y="773723"/>
                  </a:lnTo>
                  <a:lnTo>
                    <a:pt x="361741" y="733529"/>
                  </a:lnTo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2661006" y="4267200"/>
              <a:ext cx="293209" cy="1039445"/>
            </a:xfrm>
            <a:custGeom>
              <a:avLst/>
              <a:gdLst>
                <a:gd name="connsiteX0" fmla="*/ 10798 w 293209"/>
                <a:gd name="connsiteY0" fmla="*/ 1039445 h 1039445"/>
                <a:gd name="connsiteX1" fmla="*/ 30895 w 293209"/>
                <a:gd name="connsiteY1" fmla="*/ 818382 h 1039445"/>
                <a:gd name="connsiteX2" fmla="*/ 272055 w 293209"/>
                <a:gd name="connsiteY2" fmla="*/ 677705 h 1039445"/>
                <a:gd name="connsiteX3" fmla="*/ 282104 w 293209"/>
                <a:gd name="connsiteY3" fmla="*/ 587270 h 1039445"/>
                <a:gd name="connsiteX4" fmla="*/ 282104 w 293209"/>
                <a:gd name="connsiteY4" fmla="*/ 396351 h 1039445"/>
                <a:gd name="connsiteX5" fmla="*/ 282104 w 293209"/>
                <a:gd name="connsiteY5" fmla="*/ 326012 h 1039445"/>
                <a:gd name="connsiteX6" fmla="*/ 181620 w 293209"/>
                <a:gd name="connsiteY6" fmla="*/ 44659 h 1039445"/>
                <a:gd name="connsiteX7" fmla="*/ 181620 w 293209"/>
                <a:gd name="connsiteY7" fmla="*/ 4465 h 1039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209" h="1039445">
                  <a:moveTo>
                    <a:pt x="10798" y="1039445"/>
                  </a:moveTo>
                  <a:cubicBezTo>
                    <a:pt x="-925" y="959058"/>
                    <a:pt x="-12648" y="878672"/>
                    <a:pt x="30895" y="818382"/>
                  </a:cubicBezTo>
                  <a:cubicBezTo>
                    <a:pt x="74438" y="758092"/>
                    <a:pt x="230187" y="716224"/>
                    <a:pt x="272055" y="677705"/>
                  </a:cubicBezTo>
                  <a:cubicBezTo>
                    <a:pt x="313923" y="639186"/>
                    <a:pt x="280429" y="634162"/>
                    <a:pt x="282104" y="587270"/>
                  </a:cubicBezTo>
                  <a:cubicBezTo>
                    <a:pt x="283779" y="540378"/>
                    <a:pt x="282104" y="396351"/>
                    <a:pt x="282104" y="396351"/>
                  </a:cubicBezTo>
                  <a:cubicBezTo>
                    <a:pt x="282104" y="352808"/>
                    <a:pt x="298851" y="384627"/>
                    <a:pt x="282104" y="326012"/>
                  </a:cubicBezTo>
                  <a:cubicBezTo>
                    <a:pt x="265357" y="267397"/>
                    <a:pt x="198367" y="98250"/>
                    <a:pt x="181620" y="44659"/>
                  </a:cubicBezTo>
                  <a:cubicBezTo>
                    <a:pt x="164873" y="-8932"/>
                    <a:pt x="173246" y="-2234"/>
                    <a:pt x="181620" y="4465"/>
                  </a:cubicBezTo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3285811" y="4742822"/>
              <a:ext cx="171055" cy="864158"/>
            </a:xfrm>
            <a:custGeom>
              <a:avLst/>
              <a:gdLst>
                <a:gd name="connsiteX0" fmla="*/ 0 w 171055"/>
                <a:gd name="connsiteY0" fmla="*/ 864158 h 864158"/>
                <a:gd name="connsiteX1" fmla="*/ 40193 w 171055"/>
                <a:gd name="connsiteY1" fmla="*/ 813916 h 864158"/>
                <a:gd name="connsiteX2" fmla="*/ 70338 w 171055"/>
                <a:gd name="connsiteY2" fmla="*/ 783771 h 864158"/>
                <a:gd name="connsiteX3" fmla="*/ 80387 w 171055"/>
                <a:gd name="connsiteY3" fmla="*/ 753626 h 864158"/>
                <a:gd name="connsiteX4" fmla="*/ 80387 w 171055"/>
                <a:gd name="connsiteY4" fmla="*/ 492369 h 864158"/>
                <a:gd name="connsiteX5" fmla="*/ 90435 w 171055"/>
                <a:gd name="connsiteY5" fmla="*/ 462224 h 864158"/>
                <a:gd name="connsiteX6" fmla="*/ 110532 w 171055"/>
                <a:gd name="connsiteY6" fmla="*/ 432079 h 864158"/>
                <a:gd name="connsiteX7" fmla="*/ 120580 w 171055"/>
                <a:gd name="connsiteY7" fmla="*/ 401934 h 864158"/>
                <a:gd name="connsiteX8" fmla="*/ 130629 w 171055"/>
                <a:gd name="connsiteY8" fmla="*/ 311499 h 864158"/>
                <a:gd name="connsiteX9" fmla="*/ 160774 w 171055"/>
                <a:gd name="connsiteY9" fmla="*/ 281354 h 864158"/>
                <a:gd name="connsiteX10" fmla="*/ 170822 w 171055"/>
                <a:gd name="connsiteY10" fmla="*/ 251209 h 864158"/>
                <a:gd name="connsiteX11" fmla="*/ 150725 w 171055"/>
                <a:gd name="connsiteY11" fmla="*/ 221064 h 864158"/>
                <a:gd name="connsiteX12" fmla="*/ 120580 w 171055"/>
                <a:gd name="connsiteY12" fmla="*/ 150725 h 864158"/>
                <a:gd name="connsiteX13" fmla="*/ 100484 w 171055"/>
                <a:gd name="connsiteY13" fmla="*/ 0 h 864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055" h="864158">
                  <a:moveTo>
                    <a:pt x="0" y="864158"/>
                  </a:moveTo>
                  <a:cubicBezTo>
                    <a:pt x="13398" y="847411"/>
                    <a:pt x="26070" y="830057"/>
                    <a:pt x="40193" y="813916"/>
                  </a:cubicBezTo>
                  <a:cubicBezTo>
                    <a:pt x="49551" y="803221"/>
                    <a:pt x="62455" y="795595"/>
                    <a:pt x="70338" y="783771"/>
                  </a:cubicBezTo>
                  <a:cubicBezTo>
                    <a:pt x="76213" y="774958"/>
                    <a:pt x="77037" y="763674"/>
                    <a:pt x="80387" y="753626"/>
                  </a:cubicBezTo>
                  <a:cubicBezTo>
                    <a:pt x="73012" y="620879"/>
                    <a:pt x="60982" y="599093"/>
                    <a:pt x="80387" y="492369"/>
                  </a:cubicBezTo>
                  <a:cubicBezTo>
                    <a:pt x="82282" y="481948"/>
                    <a:pt x="85698" y="471698"/>
                    <a:pt x="90435" y="462224"/>
                  </a:cubicBezTo>
                  <a:cubicBezTo>
                    <a:pt x="95836" y="451422"/>
                    <a:pt x="103833" y="442127"/>
                    <a:pt x="110532" y="432079"/>
                  </a:cubicBezTo>
                  <a:cubicBezTo>
                    <a:pt x="113881" y="422031"/>
                    <a:pt x="118839" y="412382"/>
                    <a:pt x="120580" y="401934"/>
                  </a:cubicBezTo>
                  <a:cubicBezTo>
                    <a:pt x="125566" y="372016"/>
                    <a:pt x="121037" y="340273"/>
                    <a:pt x="130629" y="311499"/>
                  </a:cubicBezTo>
                  <a:cubicBezTo>
                    <a:pt x="135123" y="298018"/>
                    <a:pt x="150726" y="291402"/>
                    <a:pt x="160774" y="281354"/>
                  </a:cubicBezTo>
                  <a:cubicBezTo>
                    <a:pt x="164123" y="271306"/>
                    <a:pt x="172563" y="261657"/>
                    <a:pt x="170822" y="251209"/>
                  </a:cubicBezTo>
                  <a:cubicBezTo>
                    <a:pt x="168836" y="239297"/>
                    <a:pt x="155482" y="232164"/>
                    <a:pt x="150725" y="221064"/>
                  </a:cubicBezTo>
                  <a:cubicBezTo>
                    <a:pt x="111793" y="130222"/>
                    <a:pt x="171035" y="226406"/>
                    <a:pt x="120580" y="150725"/>
                  </a:cubicBezTo>
                  <a:cubicBezTo>
                    <a:pt x="90952" y="61837"/>
                    <a:pt x="100484" y="111619"/>
                    <a:pt x="100484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3456633" y="4582048"/>
              <a:ext cx="152855" cy="482321"/>
            </a:xfrm>
            <a:custGeom>
              <a:avLst/>
              <a:gdLst>
                <a:gd name="connsiteX0" fmla="*/ 0 w 152855"/>
                <a:gd name="connsiteY0" fmla="*/ 482321 h 482321"/>
                <a:gd name="connsiteX1" fmla="*/ 90435 w 152855"/>
                <a:gd name="connsiteY1" fmla="*/ 391886 h 482321"/>
                <a:gd name="connsiteX2" fmla="*/ 110532 w 152855"/>
                <a:gd name="connsiteY2" fmla="*/ 361741 h 482321"/>
                <a:gd name="connsiteX3" fmla="*/ 130629 w 152855"/>
                <a:gd name="connsiteY3" fmla="*/ 110532 h 482321"/>
                <a:gd name="connsiteX4" fmla="*/ 150725 w 152855"/>
                <a:gd name="connsiteY4" fmla="*/ 80387 h 482321"/>
                <a:gd name="connsiteX5" fmla="*/ 150725 w 152855"/>
                <a:gd name="connsiteY5" fmla="*/ 0 h 482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855" h="482321">
                  <a:moveTo>
                    <a:pt x="0" y="482321"/>
                  </a:moveTo>
                  <a:cubicBezTo>
                    <a:pt x="70954" y="439749"/>
                    <a:pt x="39408" y="468427"/>
                    <a:pt x="90435" y="391886"/>
                  </a:cubicBezTo>
                  <a:lnTo>
                    <a:pt x="110532" y="361741"/>
                  </a:lnTo>
                  <a:cubicBezTo>
                    <a:pt x="110853" y="356920"/>
                    <a:pt x="123569" y="141127"/>
                    <a:pt x="130629" y="110532"/>
                  </a:cubicBezTo>
                  <a:cubicBezTo>
                    <a:pt x="133344" y="98765"/>
                    <a:pt x="148565" y="92269"/>
                    <a:pt x="150725" y="80387"/>
                  </a:cubicBezTo>
                  <a:cubicBezTo>
                    <a:pt x="155518" y="54024"/>
                    <a:pt x="150725" y="26796"/>
                    <a:pt x="150725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2532185" y="5184183"/>
              <a:ext cx="341644" cy="874973"/>
            </a:xfrm>
            <a:custGeom>
              <a:avLst/>
              <a:gdLst>
                <a:gd name="connsiteX0" fmla="*/ 40193 w 341644"/>
                <a:gd name="connsiteY0" fmla="*/ 874973 h 874973"/>
                <a:gd name="connsiteX1" fmla="*/ 30145 w 341644"/>
                <a:gd name="connsiteY1" fmla="*/ 553426 h 874973"/>
                <a:gd name="connsiteX2" fmla="*/ 10048 w 341644"/>
                <a:gd name="connsiteY2" fmla="*/ 493136 h 874973"/>
                <a:gd name="connsiteX3" fmla="*/ 0 w 341644"/>
                <a:gd name="connsiteY3" fmla="*/ 462991 h 874973"/>
                <a:gd name="connsiteX4" fmla="*/ 10048 w 341644"/>
                <a:gd name="connsiteY4" fmla="*/ 412749 h 874973"/>
                <a:gd name="connsiteX5" fmla="*/ 70338 w 341644"/>
                <a:gd name="connsiteY5" fmla="*/ 382604 h 874973"/>
                <a:gd name="connsiteX6" fmla="*/ 100483 w 341644"/>
                <a:gd name="connsiteY6" fmla="*/ 362507 h 874973"/>
                <a:gd name="connsiteX7" fmla="*/ 140677 w 341644"/>
                <a:gd name="connsiteY7" fmla="*/ 302217 h 874973"/>
                <a:gd name="connsiteX8" fmla="*/ 150725 w 341644"/>
                <a:gd name="connsiteY8" fmla="*/ 262024 h 874973"/>
                <a:gd name="connsiteX9" fmla="*/ 160773 w 341644"/>
                <a:gd name="connsiteY9" fmla="*/ 231879 h 874973"/>
                <a:gd name="connsiteX10" fmla="*/ 170822 w 341644"/>
                <a:gd name="connsiteY10" fmla="*/ 181637 h 874973"/>
                <a:gd name="connsiteX11" fmla="*/ 200967 w 341644"/>
                <a:gd name="connsiteY11" fmla="*/ 121347 h 874973"/>
                <a:gd name="connsiteX12" fmla="*/ 231112 w 341644"/>
                <a:gd name="connsiteY12" fmla="*/ 101250 h 874973"/>
                <a:gd name="connsiteX13" fmla="*/ 261257 w 341644"/>
                <a:gd name="connsiteY13" fmla="*/ 40960 h 874973"/>
                <a:gd name="connsiteX14" fmla="*/ 291402 w 341644"/>
                <a:gd name="connsiteY14" fmla="*/ 30912 h 874973"/>
                <a:gd name="connsiteX15" fmla="*/ 341644 w 341644"/>
                <a:gd name="connsiteY15" fmla="*/ 766 h 874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1644" h="874973">
                  <a:moveTo>
                    <a:pt x="40193" y="874973"/>
                  </a:moveTo>
                  <a:cubicBezTo>
                    <a:pt x="36844" y="767791"/>
                    <a:pt x="38585" y="660328"/>
                    <a:pt x="30145" y="553426"/>
                  </a:cubicBezTo>
                  <a:cubicBezTo>
                    <a:pt x="28478" y="532308"/>
                    <a:pt x="16747" y="513233"/>
                    <a:pt x="10048" y="493136"/>
                  </a:cubicBezTo>
                  <a:lnTo>
                    <a:pt x="0" y="462991"/>
                  </a:lnTo>
                  <a:cubicBezTo>
                    <a:pt x="3349" y="446244"/>
                    <a:pt x="1575" y="427578"/>
                    <a:pt x="10048" y="412749"/>
                  </a:cubicBezTo>
                  <a:cubicBezTo>
                    <a:pt x="19215" y="396707"/>
                    <a:pt x="54864" y="387762"/>
                    <a:pt x="70338" y="382604"/>
                  </a:cubicBezTo>
                  <a:cubicBezTo>
                    <a:pt x="80386" y="375905"/>
                    <a:pt x="92530" y="371596"/>
                    <a:pt x="100483" y="362507"/>
                  </a:cubicBezTo>
                  <a:cubicBezTo>
                    <a:pt x="116388" y="344330"/>
                    <a:pt x="140677" y="302217"/>
                    <a:pt x="140677" y="302217"/>
                  </a:cubicBezTo>
                  <a:cubicBezTo>
                    <a:pt x="144026" y="288819"/>
                    <a:pt x="146931" y="275303"/>
                    <a:pt x="150725" y="262024"/>
                  </a:cubicBezTo>
                  <a:cubicBezTo>
                    <a:pt x="153635" y="251840"/>
                    <a:pt x="158204" y="242155"/>
                    <a:pt x="160773" y="231879"/>
                  </a:cubicBezTo>
                  <a:cubicBezTo>
                    <a:pt x="164915" y="215310"/>
                    <a:pt x="166680" y="198206"/>
                    <a:pt x="170822" y="181637"/>
                  </a:cubicBezTo>
                  <a:cubicBezTo>
                    <a:pt x="176271" y="159842"/>
                    <a:pt x="184593" y="137721"/>
                    <a:pt x="200967" y="121347"/>
                  </a:cubicBezTo>
                  <a:cubicBezTo>
                    <a:pt x="209506" y="112808"/>
                    <a:pt x="221064" y="107949"/>
                    <a:pt x="231112" y="101250"/>
                  </a:cubicBezTo>
                  <a:cubicBezTo>
                    <a:pt x="237731" y="81391"/>
                    <a:pt x="243548" y="55127"/>
                    <a:pt x="261257" y="40960"/>
                  </a:cubicBezTo>
                  <a:cubicBezTo>
                    <a:pt x="269528" y="34343"/>
                    <a:pt x="281354" y="34261"/>
                    <a:pt x="291402" y="30912"/>
                  </a:cubicBezTo>
                  <a:cubicBezTo>
                    <a:pt x="317073" y="-7595"/>
                    <a:pt x="299422" y="766"/>
                    <a:pt x="341644" y="766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4691996" y="4702629"/>
              <a:ext cx="101068" cy="793819"/>
            </a:xfrm>
            <a:custGeom>
              <a:avLst/>
              <a:gdLst>
                <a:gd name="connsiteX0" fmla="*/ 10633 w 101068"/>
                <a:gd name="connsiteY0" fmla="*/ 793819 h 793819"/>
                <a:gd name="connsiteX1" fmla="*/ 20681 w 101068"/>
                <a:gd name="connsiteY1" fmla="*/ 592852 h 793819"/>
                <a:gd name="connsiteX2" fmla="*/ 30729 w 101068"/>
                <a:gd name="connsiteY2" fmla="*/ 532562 h 793819"/>
                <a:gd name="connsiteX3" fmla="*/ 70923 w 101068"/>
                <a:gd name="connsiteY3" fmla="*/ 472272 h 793819"/>
                <a:gd name="connsiteX4" fmla="*/ 91019 w 101068"/>
                <a:gd name="connsiteY4" fmla="*/ 401934 h 793819"/>
                <a:gd name="connsiteX5" fmla="*/ 101068 w 101068"/>
                <a:gd name="connsiteY5" fmla="*/ 371789 h 793819"/>
                <a:gd name="connsiteX6" fmla="*/ 80971 w 101068"/>
                <a:gd name="connsiteY6" fmla="*/ 261257 h 793819"/>
                <a:gd name="connsiteX7" fmla="*/ 60874 w 101068"/>
                <a:gd name="connsiteY7" fmla="*/ 231112 h 793819"/>
                <a:gd name="connsiteX8" fmla="*/ 50826 w 101068"/>
                <a:gd name="connsiteY8" fmla="*/ 110531 h 793819"/>
                <a:gd name="connsiteX9" fmla="*/ 10633 w 101068"/>
                <a:gd name="connsiteY9" fmla="*/ 50241 h 793819"/>
                <a:gd name="connsiteX10" fmla="*/ 584 w 101068"/>
                <a:gd name="connsiteY10" fmla="*/ 20096 h 793819"/>
                <a:gd name="connsiteX11" fmla="*/ 584 w 101068"/>
                <a:gd name="connsiteY11" fmla="*/ 0 h 79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1068" h="793819">
                  <a:moveTo>
                    <a:pt x="10633" y="793819"/>
                  </a:moveTo>
                  <a:cubicBezTo>
                    <a:pt x="13982" y="726830"/>
                    <a:pt x="15537" y="659727"/>
                    <a:pt x="20681" y="592852"/>
                  </a:cubicBezTo>
                  <a:cubicBezTo>
                    <a:pt x="22244" y="572538"/>
                    <a:pt x="22893" y="551369"/>
                    <a:pt x="30729" y="532562"/>
                  </a:cubicBezTo>
                  <a:cubicBezTo>
                    <a:pt x="40019" y="510267"/>
                    <a:pt x="70923" y="472272"/>
                    <a:pt x="70923" y="472272"/>
                  </a:cubicBezTo>
                  <a:cubicBezTo>
                    <a:pt x="95021" y="399974"/>
                    <a:pt x="65777" y="490281"/>
                    <a:pt x="91019" y="401934"/>
                  </a:cubicBezTo>
                  <a:cubicBezTo>
                    <a:pt x="93929" y="391750"/>
                    <a:pt x="97718" y="381837"/>
                    <a:pt x="101068" y="371789"/>
                  </a:cubicBezTo>
                  <a:cubicBezTo>
                    <a:pt x="97605" y="344085"/>
                    <a:pt x="96460" y="292235"/>
                    <a:pt x="80971" y="261257"/>
                  </a:cubicBezTo>
                  <a:cubicBezTo>
                    <a:pt x="75570" y="250455"/>
                    <a:pt x="67573" y="241160"/>
                    <a:pt x="60874" y="231112"/>
                  </a:cubicBezTo>
                  <a:cubicBezTo>
                    <a:pt x="57525" y="190918"/>
                    <a:pt x="61621" y="149393"/>
                    <a:pt x="50826" y="110531"/>
                  </a:cubicBezTo>
                  <a:cubicBezTo>
                    <a:pt x="44362" y="87259"/>
                    <a:pt x="18271" y="73155"/>
                    <a:pt x="10633" y="50241"/>
                  </a:cubicBezTo>
                  <a:cubicBezTo>
                    <a:pt x="7283" y="40193"/>
                    <a:pt x="2661" y="30482"/>
                    <a:pt x="584" y="20096"/>
                  </a:cubicBezTo>
                  <a:cubicBezTo>
                    <a:pt x="-730" y="13527"/>
                    <a:pt x="584" y="6699"/>
                    <a:pt x="584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42822" y="3305908"/>
              <a:ext cx="211015" cy="1597688"/>
            </a:xfrm>
            <a:custGeom>
              <a:avLst/>
              <a:gdLst>
                <a:gd name="connsiteX0" fmla="*/ 20097 w 211015"/>
                <a:gd name="connsiteY0" fmla="*/ 1597688 h 1597688"/>
                <a:gd name="connsiteX1" fmla="*/ 70338 w 211015"/>
                <a:gd name="connsiteY1" fmla="*/ 1557494 h 1597688"/>
                <a:gd name="connsiteX2" fmla="*/ 90435 w 211015"/>
                <a:gd name="connsiteY2" fmla="*/ 1527349 h 1597688"/>
                <a:gd name="connsiteX3" fmla="*/ 120580 w 211015"/>
                <a:gd name="connsiteY3" fmla="*/ 1497204 h 1597688"/>
                <a:gd name="connsiteX4" fmla="*/ 170822 w 211015"/>
                <a:gd name="connsiteY4" fmla="*/ 1406769 h 1597688"/>
                <a:gd name="connsiteX5" fmla="*/ 190919 w 211015"/>
                <a:gd name="connsiteY5" fmla="*/ 1376624 h 1597688"/>
                <a:gd name="connsiteX6" fmla="*/ 211015 w 211015"/>
                <a:gd name="connsiteY6" fmla="*/ 1346479 h 1597688"/>
                <a:gd name="connsiteX7" fmla="*/ 200967 w 211015"/>
                <a:gd name="connsiteY7" fmla="*/ 1195754 h 1597688"/>
                <a:gd name="connsiteX8" fmla="*/ 190919 w 211015"/>
                <a:gd name="connsiteY8" fmla="*/ 1165608 h 1597688"/>
                <a:gd name="connsiteX9" fmla="*/ 150725 w 211015"/>
                <a:gd name="connsiteY9" fmla="*/ 1095270 h 1597688"/>
                <a:gd name="connsiteX10" fmla="*/ 140677 w 211015"/>
                <a:gd name="connsiteY10" fmla="*/ 1055077 h 1597688"/>
                <a:gd name="connsiteX11" fmla="*/ 120580 w 211015"/>
                <a:gd name="connsiteY11" fmla="*/ 984738 h 1597688"/>
                <a:gd name="connsiteX12" fmla="*/ 110532 w 211015"/>
                <a:gd name="connsiteY12" fmla="*/ 813916 h 1597688"/>
                <a:gd name="connsiteX13" fmla="*/ 100483 w 211015"/>
                <a:gd name="connsiteY13" fmla="*/ 783771 h 1597688"/>
                <a:gd name="connsiteX14" fmla="*/ 60290 w 211015"/>
                <a:gd name="connsiteY14" fmla="*/ 723481 h 1597688"/>
                <a:gd name="connsiteX15" fmla="*/ 80387 w 211015"/>
                <a:gd name="connsiteY15" fmla="*/ 512466 h 1597688"/>
                <a:gd name="connsiteX16" fmla="*/ 90435 w 211015"/>
                <a:gd name="connsiteY16" fmla="*/ 482321 h 1597688"/>
                <a:gd name="connsiteX17" fmla="*/ 60290 w 211015"/>
                <a:gd name="connsiteY17" fmla="*/ 381837 h 1597688"/>
                <a:gd name="connsiteX18" fmla="*/ 30145 w 211015"/>
                <a:gd name="connsiteY18" fmla="*/ 341644 h 1597688"/>
                <a:gd name="connsiteX19" fmla="*/ 10048 w 211015"/>
                <a:gd name="connsiteY19" fmla="*/ 281354 h 1597688"/>
                <a:gd name="connsiteX20" fmla="*/ 0 w 211015"/>
                <a:gd name="connsiteY20" fmla="*/ 251208 h 1597688"/>
                <a:gd name="connsiteX21" fmla="*/ 30145 w 211015"/>
                <a:gd name="connsiteY21" fmla="*/ 140677 h 1597688"/>
                <a:gd name="connsiteX22" fmla="*/ 40193 w 211015"/>
                <a:gd name="connsiteY22" fmla="*/ 100483 h 1597688"/>
                <a:gd name="connsiteX23" fmla="*/ 40193 w 211015"/>
                <a:gd name="connsiteY23" fmla="*/ 0 h 15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11015" h="1597688">
                  <a:moveTo>
                    <a:pt x="20097" y="1597688"/>
                  </a:moveTo>
                  <a:cubicBezTo>
                    <a:pt x="36844" y="1584290"/>
                    <a:pt x="55173" y="1572659"/>
                    <a:pt x="70338" y="1557494"/>
                  </a:cubicBezTo>
                  <a:cubicBezTo>
                    <a:pt x="78877" y="1548954"/>
                    <a:pt x="82704" y="1536627"/>
                    <a:pt x="90435" y="1527349"/>
                  </a:cubicBezTo>
                  <a:cubicBezTo>
                    <a:pt x="99532" y="1516432"/>
                    <a:pt x="110532" y="1507252"/>
                    <a:pt x="120580" y="1497204"/>
                  </a:cubicBezTo>
                  <a:cubicBezTo>
                    <a:pt x="138267" y="1444146"/>
                    <a:pt x="124754" y="1475871"/>
                    <a:pt x="170822" y="1406769"/>
                  </a:cubicBezTo>
                  <a:lnTo>
                    <a:pt x="190919" y="1376624"/>
                  </a:lnTo>
                  <a:lnTo>
                    <a:pt x="211015" y="1346479"/>
                  </a:lnTo>
                  <a:cubicBezTo>
                    <a:pt x="207666" y="1296237"/>
                    <a:pt x="206527" y="1245799"/>
                    <a:pt x="200967" y="1195754"/>
                  </a:cubicBezTo>
                  <a:cubicBezTo>
                    <a:pt x="199797" y="1185227"/>
                    <a:pt x="195091" y="1175344"/>
                    <a:pt x="190919" y="1165608"/>
                  </a:cubicBezTo>
                  <a:cubicBezTo>
                    <a:pt x="175622" y="1129914"/>
                    <a:pt x="170907" y="1125542"/>
                    <a:pt x="150725" y="1095270"/>
                  </a:cubicBezTo>
                  <a:cubicBezTo>
                    <a:pt x="147376" y="1081872"/>
                    <a:pt x="144471" y="1068356"/>
                    <a:pt x="140677" y="1055077"/>
                  </a:cubicBezTo>
                  <a:cubicBezTo>
                    <a:pt x="111838" y="954138"/>
                    <a:pt x="152005" y="1110430"/>
                    <a:pt x="120580" y="984738"/>
                  </a:cubicBezTo>
                  <a:cubicBezTo>
                    <a:pt x="117231" y="927797"/>
                    <a:pt x="116208" y="870672"/>
                    <a:pt x="110532" y="813916"/>
                  </a:cubicBezTo>
                  <a:cubicBezTo>
                    <a:pt x="109478" y="803377"/>
                    <a:pt x="105627" y="793030"/>
                    <a:pt x="100483" y="783771"/>
                  </a:cubicBezTo>
                  <a:cubicBezTo>
                    <a:pt x="88753" y="762657"/>
                    <a:pt x="60290" y="723481"/>
                    <a:pt x="60290" y="723481"/>
                  </a:cubicBezTo>
                  <a:cubicBezTo>
                    <a:pt x="65224" y="649466"/>
                    <a:pt x="64677" y="583160"/>
                    <a:pt x="80387" y="512466"/>
                  </a:cubicBezTo>
                  <a:cubicBezTo>
                    <a:pt x="82685" y="502126"/>
                    <a:pt x="87086" y="492369"/>
                    <a:pt x="90435" y="482321"/>
                  </a:cubicBezTo>
                  <a:cubicBezTo>
                    <a:pt x="82326" y="441773"/>
                    <a:pt x="80947" y="419019"/>
                    <a:pt x="60290" y="381837"/>
                  </a:cubicBezTo>
                  <a:cubicBezTo>
                    <a:pt x="52157" y="367197"/>
                    <a:pt x="40193" y="355042"/>
                    <a:pt x="30145" y="341644"/>
                  </a:cubicBezTo>
                  <a:lnTo>
                    <a:pt x="10048" y="281354"/>
                  </a:lnTo>
                  <a:lnTo>
                    <a:pt x="0" y="251208"/>
                  </a:lnTo>
                  <a:cubicBezTo>
                    <a:pt x="31369" y="157104"/>
                    <a:pt x="11210" y="225889"/>
                    <a:pt x="30145" y="140677"/>
                  </a:cubicBezTo>
                  <a:cubicBezTo>
                    <a:pt x="33141" y="127196"/>
                    <a:pt x="39209" y="114258"/>
                    <a:pt x="40193" y="100483"/>
                  </a:cubicBezTo>
                  <a:cubicBezTo>
                    <a:pt x="42579" y="67074"/>
                    <a:pt x="40193" y="33494"/>
                    <a:pt x="40193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 12"/>
            <p:cNvSpPr/>
            <p:nvPr/>
          </p:nvSpPr>
          <p:spPr>
            <a:xfrm>
              <a:off x="5395965" y="4431323"/>
              <a:ext cx="653143" cy="1637882"/>
            </a:xfrm>
            <a:custGeom>
              <a:avLst/>
              <a:gdLst>
                <a:gd name="connsiteX0" fmla="*/ 351692 w 653143"/>
                <a:gd name="connsiteY0" fmla="*/ 1637882 h 1637882"/>
                <a:gd name="connsiteX1" fmla="*/ 653143 w 653143"/>
                <a:gd name="connsiteY1" fmla="*/ 1507253 h 1637882"/>
                <a:gd name="connsiteX2" fmla="*/ 532562 w 653143"/>
                <a:gd name="connsiteY2" fmla="*/ 1245996 h 1637882"/>
                <a:gd name="connsiteX3" fmla="*/ 411982 w 653143"/>
                <a:gd name="connsiteY3" fmla="*/ 844062 h 1637882"/>
                <a:gd name="connsiteX4" fmla="*/ 411982 w 653143"/>
                <a:gd name="connsiteY4" fmla="*/ 582805 h 1637882"/>
                <a:gd name="connsiteX5" fmla="*/ 341644 w 653143"/>
                <a:gd name="connsiteY5" fmla="*/ 361741 h 1637882"/>
                <a:gd name="connsiteX6" fmla="*/ 291402 w 653143"/>
                <a:gd name="connsiteY6" fmla="*/ 271306 h 1637882"/>
                <a:gd name="connsiteX7" fmla="*/ 170822 w 653143"/>
                <a:gd name="connsiteY7" fmla="*/ 160774 h 1637882"/>
                <a:gd name="connsiteX8" fmla="*/ 60290 w 653143"/>
                <a:gd name="connsiteY8" fmla="*/ 0 h 1637882"/>
                <a:gd name="connsiteX9" fmla="*/ 0 w 653143"/>
                <a:gd name="connsiteY9" fmla="*/ 50242 h 1637882"/>
                <a:gd name="connsiteX10" fmla="*/ 80387 w 653143"/>
                <a:gd name="connsiteY10" fmla="*/ 180871 h 1637882"/>
                <a:gd name="connsiteX11" fmla="*/ 80387 w 653143"/>
                <a:gd name="connsiteY11" fmla="*/ 411983 h 1637882"/>
                <a:gd name="connsiteX12" fmla="*/ 100483 w 653143"/>
                <a:gd name="connsiteY12" fmla="*/ 552660 h 1637882"/>
                <a:gd name="connsiteX13" fmla="*/ 120580 w 653143"/>
                <a:gd name="connsiteY13" fmla="*/ 783772 h 1637882"/>
                <a:gd name="connsiteX14" fmla="*/ 271305 w 653143"/>
                <a:gd name="connsiteY14" fmla="*/ 1055077 h 1637882"/>
                <a:gd name="connsiteX15" fmla="*/ 251209 w 653143"/>
                <a:gd name="connsiteY15" fmla="*/ 1256044 h 1637882"/>
                <a:gd name="connsiteX16" fmla="*/ 251209 w 653143"/>
                <a:gd name="connsiteY16" fmla="*/ 1497205 h 1637882"/>
                <a:gd name="connsiteX17" fmla="*/ 351692 w 653143"/>
                <a:gd name="connsiteY17" fmla="*/ 1637882 h 16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53143" h="1637882">
                  <a:moveTo>
                    <a:pt x="351692" y="1637882"/>
                  </a:moveTo>
                  <a:lnTo>
                    <a:pt x="653143" y="1507253"/>
                  </a:lnTo>
                  <a:lnTo>
                    <a:pt x="532562" y="1245996"/>
                  </a:lnTo>
                  <a:lnTo>
                    <a:pt x="411982" y="844062"/>
                  </a:lnTo>
                  <a:lnTo>
                    <a:pt x="411982" y="582805"/>
                  </a:lnTo>
                  <a:lnTo>
                    <a:pt x="341644" y="361741"/>
                  </a:lnTo>
                  <a:lnTo>
                    <a:pt x="291402" y="271306"/>
                  </a:lnTo>
                  <a:lnTo>
                    <a:pt x="170822" y="160774"/>
                  </a:lnTo>
                  <a:lnTo>
                    <a:pt x="60290" y="0"/>
                  </a:lnTo>
                  <a:lnTo>
                    <a:pt x="0" y="50242"/>
                  </a:lnTo>
                  <a:lnTo>
                    <a:pt x="80387" y="180871"/>
                  </a:lnTo>
                  <a:lnTo>
                    <a:pt x="80387" y="411983"/>
                  </a:lnTo>
                  <a:lnTo>
                    <a:pt x="100483" y="552660"/>
                  </a:lnTo>
                  <a:lnTo>
                    <a:pt x="120580" y="783772"/>
                  </a:lnTo>
                  <a:lnTo>
                    <a:pt x="271305" y="1055077"/>
                  </a:lnTo>
                  <a:lnTo>
                    <a:pt x="251209" y="1256044"/>
                  </a:lnTo>
                  <a:lnTo>
                    <a:pt x="251209" y="1497205"/>
                  </a:lnTo>
                  <a:lnTo>
                    <a:pt x="351692" y="16378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084291" y="3717890"/>
              <a:ext cx="311674" cy="763675"/>
            </a:xfrm>
            <a:custGeom>
              <a:avLst/>
              <a:gdLst>
                <a:gd name="connsiteX0" fmla="*/ 311674 w 311674"/>
                <a:gd name="connsiteY0" fmla="*/ 763675 h 763675"/>
                <a:gd name="connsiteX1" fmla="*/ 281529 w 311674"/>
                <a:gd name="connsiteY1" fmla="*/ 713433 h 763675"/>
                <a:gd name="connsiteX2" fmla="*/ 251384 w 311674"/>
                <a:gd name="connsiteY2" fmla="*/ 612950 h 763675"/>
                <a:gd name="connsiteX3" fmla="*/ 241335 w 311674"/>
                <a:gd name="connsiteY3" fmla="*/ 371789 h 763675"/>
                <a:gd name="connsiteX4" fmla="*/ 201142 w 311674"/>
                <a:gd name="connsiteY4" fmla="*/ 331596 h 763675"/>
                <a:gd name="connsiteX5" fmla="*/ 181045 w 311674"/>
                <a:gd name="connsiteY5" fmla="*/ 301451 h 763675"/>
                <a:gd name="connsiteX6" fmla="*/ 120755 w 311674"/>
                <a:gd name="connsiteY6" fmla="*/ 251209 h 763675"/>
                <a:gd name="connsiteX7" fmla="*/ 70513 w 311674"/>
                <a:gd name="connsiteY7" fmla="*/ 190919 h 763675"/>
                <a:gd name="connsiteX8" fmla="*/ 20272 w 311674"/>
                <a:gd name="connsiteY8" fmla="*/ 140677 h 763675"/>
                <a:gd name="connsiteX9" fmla="*/ 175 w 311674"/>
                <a:gd name="connsiteY9" fmla="*/ 110532 h 763675"/>
                <a:gd name="connsiteX10" fmla="*/ 30320 w 311674"/>
                <a:gd name="connsiteY10" fmla="*/ 80387 h 763675"/>
                <a:gd name="connsiteX11" fmla="*/ 40368 w 311674"/>
                <a:gd name="connsiteY11" fmla="*/ 50242 h 763675"/>
                <a:gd name="connsiteX12" fmla="*/ 120755 w 311674"/>
                <a:gd name="connsiteY12" fmla="*/ 0 h 76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674" h="763675">
                  <a:moveTo>
                    <a:pt x="311674" y="763675"/>
                  </a:moveTo>
                  <a:cubicBezTo>
                    <a:pt x="301626" y="746928"/>
                    <a:pt x="289611" y="731213"/>
                    <a:pt x="281529" y="713433"/>
                  </a:cubicBezTo>
                  <a:cubicBezTo>
                    <a:pt x="267937" y="683530"/>
                    <a:pt x="259482" y="645344"/>
                    <a:pt x="251384" y="612950"/>
                  </a:cubicBezTo>
                  <a:cubicBezTo>
                    <a:pt x="248034" y="532563"/>
                    <a:pt x="255479" y="450993"/>
                    <a:pt x="241335" y="371789"/>
                  </a:cubicBezTo>
                  <a:cubicBezTo>
                    <a:pt x="238004" y="353137"/>
                    <a:pt x="213473" y="345982"/>
                    <a:pt x="201142" y="331596"/>
                  </a:cubicBezTo>
                  <a:cubicBezTo>
                    <a:pt x="193283" y="322427"/>
                    <a:pt x="188776" y="310729"/>
                    <a:pt x="181045" y="301451"/>
                  </a:cubicBezTo>
                  <a:cubicBezTo>
                    <a:pt x="156867" y="272438"/>
                    <a:pt x="150395" y="270970"/>
                    <a:pt x="120755" y="251209"/>
                  </a:cubicBezTo>
                  <a:cubicBezTo>
                    <a:pt x="70854" y="176358"/>
                    <a:pt x="134993" y="268296"/>
                    <a:pt x="70513" y="190919"/>
                  </a:cubicBezTo>
                  <a:cubicBezTo>
                    <a:pt x="28645" y="140676"/>
                    <a:pt x="75539" y="177522"/>
                    <a:pt x="20272" y="140677"/>
                  </a:cubicBezTo>
                  <a:cubicBezTo>
                    <a:pt x="13573" y="130629"/>
                    <a:pt x="-1810" y="122444"/>
                    <a:pt x="175" y="110532"/>
                  </a:cubicBezTo>
                  <a:cubicBezTo>
                    <a:pt x="2511" y="96515"/>
                    <a:pt x="22437" y="92211"/>
                    <a:pt x="30320" y="80387"/>
                  </a:cubicBezTo>
                  <a:cubicBezTo>
                    <a:pt x="36195" y="71574"/>
                    <a:pt x="32878" y="57732"/>
                    <a:pt x="40368" y="50242"/>
                  </a:cubicBezTo>
                  <a:cubicBezTo>
                    <a:pt x="62545" y="28065"/>
                    <a:pt x="92805" y="13974"/>
                    <a:pt x="120755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3647552" y="3326004"/>
              <a:ext cx="271305" cy="1708220"/>
            </a:xfrm>
            <a:custGeom>
              <a:avLst/>
              <a:gdLst>
                <a:gd name="connsiteX0" fmla="*/ 271305 w 271305"/>
                <a:gd name="connsiteY0" fmla="*/ 1708220 h 1708220"/>
                <a:gd name="connsiteX1" fmla="*/ 261257 w 271305"/>
                <a:gd name="connsiteY1" fmla="*/ 1266093 h 1708220"/>
                <a:gd name="connsiteX2" fmla="*/ 231112 w 271305"/>
                <a:gd name="connsiteY2" fmla="*/ 1245996 h 1708220"/>
                <a:gd name="connsiteX3" fmla="*/ 211015 w 271305"/>
                <a:gd name="connsiteY3" fmla="*/ 1215851 h 1708220"/>
                <a:gd name="connsiteX4" fmla="*/ 180870 w 271305"/>
                <a:gd name="connsiteY4" fmla="*/ 1185706 h 1708220"/>
                <a:gd name="connsiteX5" fmla="*/ 170822 w 271305"/>
                <a:gd name="connsiteY5" fmla="*/ 1155561 h 1708220"/>
                <a:gd name="connsiteX6" fmla="*/ 130628 w 271305"/>
                <a:gd name="connsiteY6" fmla="*/ 1095271 h 1708220"/>
                <a:gd name="connsiteX7" fmla="*/ 110532 w 271305"/>
                <a:gd name="connsiteY7" fmla="*/ 1024932 h 1708220"/>
                <a:gd name="connsiteX8" fmla="*/ 90435 w 271305"/>
                <a:gd name="connsiteY8" fmla="*/ 944545 h 1708220"/>
                <a:gd name="connsiteX9" fmla="*/ 90435 w 271305"/>
                <a:gd name="connsiteY9" fmla="*/ 683288 h 1708220"/>
                <a:gd name="connsiteX10" fmla="*/ 80386 w 271305"/>
                <a:gd name="connsiteY10" fmla="*/ 643095 h 1708220"/>
                <a:gd name="connsiteX11" fmla="*/ 60290 w 271305"/>
                <a:gd name="connsiteY11" fmla="*/ 612950 h 1708220"/>
                <a:gd name="connsiteX12" fmla="*/ 50241 w 271305"/>
                <a:gd name="connsiteY12" fmla="*/ 572756 h 1708220"/>
                <a:gd name="connsiteX13" fmla="*/ 10048 w 271305"/>
                <a:gd name="connsiteY13" fmla="*/ 512466 h 1708220"/>
                <a:gd name="connsiteX14" fmla="*/ 0 w 271305"/>
                <a:gd name="connsiteY14" fmla="*/ 482321 h 1708220"/>
                <a:gd name="connsiteX15" fmla="*/ 30145 w 271305"/>
                <a:gd name="connsiteY15" fmla="*/ 371789 h 1708220"/>
                <a:gd name="connsiteX16" fmla="*/ 90435 w 271305"/>
                <a:gd name="connsiteY16" fmla="*/ 331596 h 1708220"/>
                <a:gd name="connsiteX17" fmla="*/ 110532 w 271305"/>
                <a:gd name="connsiteY17" fmla="*/ 301451 h 1708220"/>
                <a:gd name="connsiteX18" fmla="*/ 140677 w 271305"/>
                <a:gd name="connsiteY18" fmla="*/ 281354 h 1708220"/>
                <a:gd name="connsiteX19" fmla="*/ 180870 w 271305"/>
                <a:gd name="connsiteY19" fmla="*/ 221064 h 1708220"/>
                <a:gd name="connsiteX20" fmla="*/ 190918 w 271305"/>
                <a:gd name="connsiteY20" fmla="*/ 120581 h 1708220"/>
                <a:gd name="connsiteX21" fmla="*/ 200967 w 271305"/>
                <a:gd name="connsiteY21" fmla="*/ 40194 h 1708220"/>
                <a:gd name="connsiteX22" fmla="*/ 231112 w 271305"/>
                <a:gd name="connsiteY22" fmla="*/ 20097 h 1708220"/>
                <a:gd name="connsiteX23" fmla="*/ 241160 w 271305"/>
                <a:gd name="connsiteY23" fmla="*/ 0 h 170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71305" h="1708220">
                  <a:moveTo>
                    <a:pt x="271305" y="1708220"/>
                  </a:moveTo>
                  <a:cubicBezTo>
                    <a:pt x="267956" y="1560844"/>
                    <a:pt x="274027" y="1412953"/>
                    <a:pt x="261257" y="1266093"/>
                  </a:cubicBezTo>
                  <a:cubicBezTo>
                    <a:pt x="260211" y="1254062"/>
                    <a:pt x="239651" y="1254535"/>
                    <a:pt x="231112" y="1245996"/>
                  </a:cubicBezTo>
                  <a:cubicBezTo>
                    <a:pt x="222573" y="1237457"/>
                    <a:pt x="218746" y="1225129"/>
                    <a:pt x="211015" y="1215851"/>
                  </a:cubicBezTo>
                  <a:cubicBezTo>
                    <a:pt x="201918" y="1204934"/>
                    <a:pt x="190918" y="1195754"/>
                    <a:pt x="180870" y="1185706"/>
                  </a:cubicBezTo>
                  <a:cubicBezTo>
                    <a:pt x="177521" y="1175658"/>
                    <a:pt x="175966" y="1164820"/>
                    <a:pt x="170822" y="1155561"/>
                  </a:cubicBezTo>
                  <a:cubicBezTo>
                    <a:pt x="159092" y="1134447"/>
                    <a:pt x="130628" y="1095271"/>
                    <a:pt x="130628" y="1095271"/>
                  </a:cubicBezTo>
                  <a:cubicBezTo>
                    <a:pt x="106530" y="1022974"/>
                    <a:pt x="135774" y="1113280"/>
                    <a:pt x="110532" y="1024932"/>
                  </a:cubicBezTo>
                  <a:cubicBezTo>
                    <a:pt x="89931" y="952828"/>
                    <a:pt x="110866" y="1046704"/>
                    <a:pt x="90435" y="944545"/>
                  </a:cubicBezTo>
                  <a:cubicBezTo>
                    <a:pt x="100399" y="805040"/>
                    <a:pt x="106924" y="815198"/>
                    <a:pt x="90435" y="683288"/>
                  </a:cubicBezTo>
                  <a:cubicBezTo>
                    <a:pt x="88722" y="669585"/>
                    <a:pt x="85826" y="655788"/>
                    <a:pt x="80386" y="643095"/>
                  </a:cubicBezTo>
                  <a:cubicBezTo>
                    <a:pt x="75629" y="631995"/>
                    <a:pt x="66989" y="622998"/>
                    <a:pt x="60290" y="612950"/>
                  </a:cubicBezTo>
                  <a:cubicBezTo>
                    <a:pt x="56940" y="599552"/>
                    <a:pt x="56417" y="585108"/>
                    <a:pt x="50241" y="572756"/>
                  </a:cubicBezTo>
                  <a:cubicBezTo>
                    <a:pt x="39439" y="551153"/>
                    <a:pt x="10048" y="512466"/>
                    <a:pt x="10048" y="512466"/>
                  </a:cubicBezTo>
                  <a:cubicBezTo>
                    <a:pt x="6699" y="502418"/>
                    <a:pt x="0" y="492913"/>
                    <a:pt x="0" y="482321"/>
                  </a:cubicBezTo>
                  <a:cubicBezTo>
                    <a:pt x="0" y="449072"/>
                    <a:pt x="232" y="397963"/>
                    <a:pt x="30145" y="371789"/>
                  </a:cubicBezTo>
                  <a:cubicBezTo>
                    <a:pt x="48322" y="355884"/>
                    <a:pt x="90435" y="331596"/>
                    <a:pt x="90435" y="331596"/>
                  </a:cubicBezTo>
                  <a:cubicBezTo>
                    <a:pt x="97134" y="321548"/>
                    <a:pt x="101993" y="309990"/>
                    <a:pt x="110532" y="301451"/>
                  </a:cubicBezTo>
                  <a:cubicBezTo>
                    <a:pt x="119071" y="292912"/>
                    <a:pt x="132725" y="290443"/>
                    <a:pt x="140677" y="281354"/>
                  </a:cubicBezTo>
                  <a:cubicBezTo>
                    <a:pt x="156582" y="263177"/>
                    <a:pt x="180870" y="221064"/>
                    <a:pt x="180870" y="221064"/>
                  </a:cubicBezTo>
                  <a:cubicBezTo>
                    <a:pt x="184219" y="187570"/>
                    <a:pt x="187201" y="154036"/>
                    <a:pt x="190918" y="120581"/>
                  </a:cubicBezTo>
                  <a:cubicBezTo>
                    <a:pt x="193900" y="93742"/>
                    <a:pt x="190938" y="65267"/>
                    <a:pt x="200967" y="40194"/>
                  </a:cubicBezTo>
                  <a:cubicBezTo>
                    <a:pt x="205452" y="28981"/>
                    <a:pt x="222573" y="28637"/>
                    <a:pt x="231112" y="20097"/>
                  </a:cubicBezTo>
                  <a:cubicBezTo>
                    <a:pt x="236408" y="14801"/>
                    <a:pt x="237811" y="6699"/>
                    <a:pt x="241160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3014505" y="3486778"/>
              <a:ext cx="401935" cy="582804"/>
            </a:xfrm>
            <a:custGeom>
              <a:avLst/>
              <a:gdLst>
                <a:gd name="connsiteX0" fmla="*/ 0 w 401935"/>
                <a:gd name="connsiteY0" fmla="*/ 582804 h 582804"/>
                <a:gd name="connsiteX1" fmla="*/ 10049 w 401935"/>
                <a:gd name="connsiteY1" fmla="*/ 532563 h 582804"/>
                <a:gd name="connsiteX2" fmla="*/ 30146 w 401935"/>
                <a:gd name="connsiteY2" fmla="*/ 442127 h 582804"/>
                <a:gd name="connsiteX3" fmla="*/ 110532 w 401935"/>
                <a:gd name="connsiteY3" fmla="*/ 371789 h 582804"/>
                <a:gd name="connsiteX4" fmla="*/ 170822 w 401935"/>
                <a:gd name="connsiteY4" fmla="*/ 341644 h 582804"/>
                <a:gd name="connsiteX5" fmla="*/ 200968 w 401935"/>
                <a:gd name="connsiteY5" fmla="*/ 321547 h 582804"/>
                <a:gd name="connsiteX6" fmla="*/ 231113 w 401935"/>
                <a:gd name="connsiteY6" fmla="*/ 291402 h 582804"/>
                <a:gd name="connsiteX7" fmla="*/ 261258 w 401935"/>
                <a:gd name="connsiteY7" fmla="*/ 281354 h 582804"/>
                <a:gd name="connsiteX8" fmla="*/ 301451 w 401935"/>
                <a:gd name="connsiteY8" fmla="*/ 221064 h 582804"/>
                <a:gd name="connsiteX9" fmla="*/ 321548 w 401935"/>
                <a:gd name="connsiteY9" fmla="*/ 120580 h 582804"/>
                <a:gd name="connsiteX10" fmla="*/ 341644 w 401935"/>
                <a:gd name="connsiteY10" fmla="*/ 90435 h 582804"/>
                <a:gd name="connsiteX11" fmla="*/ 371790 w 401935"/>
                <a:gd name="connsiteY11" fmla="*/ 30145 h 582804"/>
                <a:gd name="connsiteX12" fmla="*/ 401935 w 401935"/>
                <a:gd name="connsiteY12" fmla="*/ 0 h 582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935" h="582804">
                  <a:moveTo>
                    <a:pt x="0" y="582804"/>
                  </a:moveTo>
                  <a:cubicBezTo>
                    <a:pt x="3350" y="566057"/>
                    <a:pt x="6994" y="549366"/>
                    <a:pt x="10049" y="532563"/>
                  </a:cubicBezTo>
                  <a:cubicBezTo>
                    <a:pt x="14461" y="508297"/>
                    <a:pt x="17489" y="467441"/>
                    <a:pt x="30146" y="442127"/>
                  </a:cubicBezTo>
                  <a:cubicBezTo>
                    <a:pt x="51080" y="400258"/>
                    <a:pt x="65312" y="401935"/>
                    <a:pt x="110532" y="371789"/>
                  </a:cubicBezTo>
                  <a:cubicBezTo>
                    <a:pt x="149491" y="345816"/>
                    <a:pt x="129219" y="355511"/>
                    <a:pt x="170822" y="341644"/>
                  </a:cubicBezTo>
                  <a:cubicBezTo>
                    <a:pt x="180871" y="334945"/>
                    <a:pt x="191690" y="329278"/>
                    <a:pt x="200968" y="321547"/>
                  </a:cubicBezTo>
                  <a:cubicBezTo>
                    <a:pt x="211885" y="312450"/>
                    <a:pt x="219289" y="299285"/>
                    <a:pt x="231113" y="291402"/>
                  </a:cubicBezTo>
                  <a:cubicBezTo>
                    <a:pt x="239926" y="285527"/>
                    <a:pt x="251210" y="284703"/>
                    <a:pt x="261258" y="281354"/>
                  </a:cubicBezTo>
                  <a:cubicBezTo>
                    <a:pt x="274656" y="261257"/>
                    <a:pt x="298035" y="244974"/>
                    <a:pt x="301451" y="221064"/>
                  </a:cubicBezTo>
                  <a:cubicBezTo>
                    <a:pt x="305155" y="195134"/>
                    <a:pt x="307516" y="148644"/>
                    <a:pt x="321548" y="120580"/>
                  </a:cubicBezTo>
                  <a:cubicBezTo>
                    <a:pt x="326949" y="109778"/>
                    <a:pt x="336243" y="101237"/>
                    <a:pt x="341644" y="90435"/>
                  </a:cubicBezTo>
                  <a:cubicBezTo>
                    <a:pt x="364302" y="45119"/>
                    <a:pt x="335796" y="73338"/>
                    <a:pt x="371790" y="30145"/>
                  </a:cubicBezTo>
                  <a:cubicBezTo>
                    <a:pt x="380887" y="19228"/>
                    <a:pt x="401935" y="0"/>
                    <a:pt x="401935" y="0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3263780" y="3788229"/>
              <a:ext cx="82321" cy="743578"/>
            </a:xfrm>
            <a:custGeom>
              <a:avLst/>
              <a:gdLst>
                <a:gd name="connsiteX0" fmla="*/ 1934 w 82321"/>
                <a:gd name="connsiteY0" fmla="*/ 0 h 743578"/>
                <a:gd name="connsiteX1" fmla="*/ 11983 w 82321"/>
                <a:gd name="connsiteY1" fmla="*/ 100483 h 743578"/>
                <a:gd name="connsiteX2" fmla="*/ 42128 w 82321"/>
                <a:gd name="connsiteY2" fmla="*/ 251208 h 743578"/>
                <a:gd name="connsiteX3" fmla="*/ 52176 w 82321"/>
                <a:gd name="connsiteY3" fmla="*/ 291402 h 743578"/>
                <a:gd name="connsiteX4" fmla="*/ 72273 w 82321"/>
                <a:gd name="connsiteY4" fmla="*/ 321547 h 743578"/>
                <a:gd name="connsiteX5" fmla="*/ 82321 w 82321"/>
                <a:gd name="connsiteY5" fmla="*/ 351692 h 743578"/>
                <a:gd name="connsiteX6" fmla="*/ 72273 w 82321"/>
                <a:gd name="connsiteY6" fmla="*/ 552659 h 743578"/>
                <a:gd name="connsiteX7" fmla="*/ 62224 w 82321"/>
                <a:gd name="connsiteY7" fmla="*/ 582804 h 743578"/>
                <a:gd name="connsiteX8" fmla="*/ 42128 w 82321"/>
                <a:gd name="connsiteY8" fmla="*/ 612949 h 743578"/>
                <a:gd name="connsiteX9" fmla="*/ 11983 w 82321"/>
                <a:gd name="connsiteY9" fmla="*/ 633046 h 743578"/>
                <a:gd name="connsiteX10" fmla="*/ 1934 w 82321"/>
                <a:gd name="connsiteY10" fmla="*/ 743578 h 74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2321" h="743578">
                  <a:moveTo>
                    <a:pt x="1934" y="0"/>
                  </a:moveTo>
                  <a:cubicBezTo>
                    <a:pt x="5284" y="33494"/>
                    <a:pt x="8935" y="66960"/>
                    <a:pt x="11983" y="100483"/>
                  </a:cubicBezTo>
                  <a:cubicBezTo>
                    <a:pt x="24198" y="234844"/>
                    <a:pt x="-690" y="186982"/>
                    <a:pt x="42128" y="251208"/>
                  </a:cubicBezTo>
                  <a:cubicBezTo>
                    <a:pt x="45477" y="264606"/>
                    <a:pt x="46736" y="278708"/>
                    <a:pt x="52176" y="291402"/>
                  </a:cubicBezTo>
                  <a:cubicBezTo>
                    <a:pt x="56933" y="302502"/>
                    <a:pt x="66872" y="310745"/>
                    <a:pt x="72273" y="321547"/>
                  </a:cubicBezTo>
                  <a:cubicBezTo>
                    <a:pt x="77010" y="331021"/>
                    <a:pt x="78972" y="341644"/>
                    <a:pt x="82321" y="351692"/>
                  </a:cubicBezTo>
                  <a:cubicBezTo>
                    <a:pt x="78972" y="418681"/>
                    <a:pt x="78084" y="485838"/>
                    <a:pt x="72273" y="552659"/>
                  </a:cubicBezTo>
                  <a:cubicBezTo>
                    <a:pt x="71355" y="563211"/>
                    <a:pt x="66961" y="573330"/>
                    <a:pt x="62224" y="582804"/>
                  </a:cubicBezTo>
                  <a:cubicBezTo>
                    <a:pt x="56823" y="593606"/>
                    <a:pt x="50667" y="604410"/>
                    <a:pt x="42128" y="612949"/>
                  </a:cubicBezTo>
                  <a:cubicBezTo>
                    <a:pt x="33589" y="621489"/>
                    <a:pt x="22031" y="626347"/>
                    <a:pt x="11983" y="633046"/>
                  </a:cubicBezTo>
                  <a:cubicBezTo>
                    <a:pt x="-6540" y="688611"/>
                    <a:pt x="1934" y="652599"/>
                    <a:pt x="1934" y="743578"/>
                  </a:cubicBezTo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4352807" y="2526890"/>
              <a:ext cx="61877" cy="432620"/>
            </a:xfrm>
            <a:custGeom>
              <a:avLst/>
              <a:gdLst>
                <a:gd name="connsiteX0" fmla="*/ 32380 w 61877"/>
                <a:gd name="connsiteY0" fmla="*/ 0 h 432620"/>
                <a:gd name="connsiteX1" fmla="*/ 2883 w 61877"/>
                <a:gd name="connsiteY1" fmla="*/ 49162 h 432620"/>
                <a:gd name="connsiteX2" fmla="*/ 32380 w 61877"/>
                <a:gd name="connsiteY2" fmla="*/ 157316 h 432620"/>
                <a:gd name="connsiteX3" fmla="*/ 42212 w 61877"/>
                <a:gd name="connsiteY3" fmla="*/ 314633 h 432620"/>
                <a:gd name="connsiteX4" fmla="*/ 52045 w 61877"/>
                <a:gd name="connsiteY4" fmla="*/ 353962 h 432620"/>
                <a:gd name="connsiteX5" fmla="*/ 61877 w 61877"/>
                <a:gd name="connsiteY5" fmla="*/ 383458 h 432620"/>
                <a:gd name="connsiteX6" fmla="*/ 42212 w 61877"/>
                <a:gd name="connsiteY6" fmla="*/ 432620 h 43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77" h="432620">
                  <a:moveTo>
                    <a:pt x="32380" y="0"/>
                  </a:moveTo>
                  <a:cubicBezTo>
                    <a:pt x="22548" y="16387"/>
                    <a:pt x="5789" y="30273"/>
                    <a:pt x="2883" y="49162"/>
                  </a:cubicBezTo>
                  <a:cubicBezTo>
                    <a:pt x="-6296" y="108828"/>
                    <a:pt x="7217" y="119571"/>
                    <a:pt x="32380" y="157316"/>
                  </a:cubicBezTo>
                  <a:cubicBezTo>
                    <a:pt x="62461" y="247558"/>
                    <a:pt x="54108" y="195684"/>
                    <a:pt x="42212" y="314633"/>
                  </a:cubicBezTo>
                  <a:cubicBezTo>
                    <a:pt x="45490" y="327743"/>
                    <a:pt x="48333" y="340969"/>
                    <a:pt x="52045" y="353962"/>
                  </a:cubicBezTo>
                  <a:cubicBezTo>
                    <a:pt x="54892" y="363927"/>
                    <a:pt x="61877" y="373094"/>
                    <a:pt x="61877" y="383458"/>
                  </a:cubicBezTo>
                  <a:cubicBezTo>
                    <a:pt x="61877" y="395610"/>
                    <a:pt x="48089" y="420867"/>
                    <a:pt x="42212" y="432620"/>
                  </a:cubicBezTo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3765755" y="2831690"/>
              <a:ext cx="137651" cy="403123"/>
            </a:xfrm>
            <a:custGeom>
              <a:avLst/>
              <a:gdLst>
                <a:gd name="connsiteX0" fmla="*/ 0 w 137651"/>
                <a:gd name="connsiteY0" fmla="*/ 0 h 403123"/>
                <a:gd name="connsiteX1" fmla="*/ 9832 w 137651"/>
                <a:gd name="connsiteY1" fmla="*/ 49162 h 403123"/>
                <a:gd name="connsiteX2" fmla="*/ 19664 w 137651"/>
                <a:gd name="connsiteY2" fmla="*/ 147484 h 403123"/>
                <a:gd name="connsiteX3" fmla="*/ 68826 w 137651"/>
                <a:gd name="connsiteY3" fmla="*/ 196645 h 403123"/>
                <a:gd name="connsiteX4" fmla="*/ 98322 w 137651"/>
                <a:gd name="connsiteY4" fmla="*/ 294968 h 403123"/>
                <a:gd name="connsiteX5" fmla="*/ 137651 w 137651"/>
                <a:gd name="connsiteY5" fmla="*/ 304800 h 403123"/>
                <a:gd name="connsiteX6" fmla="*/ 127819 w 137651"/>
                <a:gd name="connsiteY6" fmla="*/ 403123 h 40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651" h="403123">
                  <a:moveTo>
                    <a:pt x="0" y="0"/>
                  </a:moveTo>
                  <a:cubicBezTo>
                    <a:pt x="3277" y="16387"/>
                    <a:pt x="7623" y="32597"/>
                    <a:pt x="9832" y="49162"/>
                  </a:cubicBezTo>
                  <a:cubicBezTo>
                    <a:pt x="14185" y="81811"/>
                    <a:pt x="12258" y="115390"/>
                    <a:pt x="19664" y="147484"/>
                  </a:cubicBezTo>
                  <a:cubicBezTo>
                    <a:pt x="25623" y="173306"/>
                    <a:pt x="49757" y="183933"/>
                    <a:pt x="68826" y="196645"/>
                  </a:cubicBezTo>
                  <a:cubicBezTo>
                    <a:pt x="71937" y="218426"/>
                    <a:pt x="70082" y="276141"/>
                    <a:pt x="98322" y="294968"/>
                  </a:cubicBezTo>
                  <a:cubicBezTo>
                    <a:pt x="109566" y="302464"/>
                    <a:pt x="124541" y="301523"/>
                    <a:pt x="137651" y="304800"/>
                  </a:cubicBezTo>
                  <a:lnTo>
                    <a:pt x="127819" y="403123"/>
                  </a:lnTo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4031226" y="2379368"/>
              <a:ext cx="98322" cy="403161"/>
            </a:xfrm>
            <a:custGeom>
              <a:avLst/>
              <a:gdLst>
                <a:gd name="connsiteX0" fmla="*/ 0 w 98322"/>
                <a:gd name="connsiteY0" fmla="*/ 403161 h 403161"/>
                <a:gd name="connsiteX1" fmla="*/ 39329 w 98322"/>
                <a:gd name="connsiteY1" fmla="*/ 324503 h 403161"/>
                <a:gd name="connsiteX2" fmla="*/ 19664 w 98322"/>
                <a:gd name="connsiteY2" fmla="*/ 295006 h 403161"/>
                <a:gd name="connsiteX3" fmla="*/ 49161 w 98322"/>
                <a:gd name="connsiteY3" fmla="*/ 265509 h 403161"/>
                <a:gd name="connsiteX4" fmla="*/ 78658 w 98322"/>
                <a:gd name="connsiteY4" fmla="*/ 245845 h 403161"/>
                <a:gd name="connsiteX5" fmla="*/ 98322 w 98322"/>
                <a:gd name="connsiteY5" fmla="*/ 216348 h 403161"/>
                <a:gd name="connsiteX6" fmla="*/ 68826 w 98322"/>
                <a:gd name="connsiteY6" fmla="*/ 196684 h 403161"/>
                <a:gd name="connsiteX7" fmla="*/ 58993 w 98322"/>
                <a:gd name="connsiteY7" fmla="*/ 167187 h 403161"/>
                <a:gd name="connsiteX8" fmla="*/ 39329 w 98322"/>
                <a:gd name="connsiteY8" fmla="*/ 137690 h 403161"/>
                <a:gd name="connsiteX9" fmla="*/ 58993 w 98322"/>
                <a:gd name="connsiteY9" fmla="*/ 108193 h 403161"/>
                <a:gd name="connsiteX10" fmla="*/ 49161 w 98322"/>
                <a:gd name="connsiteY10" fmla="*/ 78697 h 403161"/>
                <a:gd name="connsiteX11" fmla="*/ 58993 w 98322"/>
                <a:gd name="connsiteY11" fmla="*/ 49200 h 403161"/>
                <a:gd name="connsiteX12" fmla="*/ 39329 w 98322"/>
                <a:gd name="connsiteY12" fmla="*/ 38 h 40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8322" h="403161">
                  <a:moveTo>
                    <a:pt x="0" y="403161"/>
                  </a:moveTo>
                  <a:cubicBezTo>
                    <a:pt x="466" y="402385"/>
                    <a:pt x="42090" y="341070"/>
                    <a:pt x="39329" y="324503"/>
                  </a:cubicBezTo>
                  <a:cubicBezTo>
                    <a:pt x="37386" y="312847"/>
                    <a:pt x="26219" y="304838"/>
                    <a:pt x="19664" y="295006"/>
                  </a:cubicBezTo>
                  <a:cubicBezTo>
                    <a:pt x="29496" y="285174"/>
                    <a:pt x="38479" y="274411"/>
                    <a:pt x="49161" y="265509"/>
                  </a:cubicBezTo>
                  <a:cubicBezTo>
                    <a:pt x="58239" y="257944"/>
                    <a:pt x="70302" y="254201"/>
                    <a:pt x="78658" y="245845"/>
                  </a:cubicBezTo>
                  <a:cubicBezTo>
                    <a:pt x="87014" y="237489"/>
                    <a:pt x="91767" y="226180"/>
                    <a:pt x="98322" y="216348"/>
                  </a:cubicBezTo>
                  <a:cubicBezTo>
                    <a:pt x="88490" y="209793"/>
                    <a:pt x="76208" y="205911"/>
                    <a:pt x="68826" y="196684"/>
                  </a:cubicBezTo>
                  <a:cubicBezTo>
                    <a:pt x="62351" y="188591"/>
                    <a:pt x="63628" y="176457"/>
                    <a:pt x="58993" y="167187"/>
                  </a:cubicBezTo>
                  <a:cubicBezTo>
                    <a:pt x="53708" y="156618"/>
                    <a:pt x="45884" y="147522"/>
                    <a:pt x="39329" y="137690"/>
                  </a:cubicBezTo>
                  <a:cubicBezTo>
                    <a:pt x="45884" y="127858"/>
                    <a:pt x="57050" y="119849"/>
                    <a:pt x="58993" y="108193"/>
                  </a:cubicBezTo>
                  <a:cubicBezTo>
                    <a:pt x="60697" y="97970"/>
                    <a:pt x="49161" y="89061"/>
                    <a:pt x="49161" y="78697"/>
                  </a:cubicBezTo>
                  <a:cubicBezTo>
                    <a:pt x="49161" y="68333"/>
                    <a:pt x="55716" y="59032"/>
                    <a:pt x="58993" y="49200"/>
                  </a:cubicBezTo>
                  <a:cubicBezTo>
                    <a:pt x="48518" y="-3176"/>
                    <a:pt x="65873" y="38"/>
                    <a:pt x="39329" y="38"/>
                  </a:cubicBezTo>
                </a:path>
              </a:pathLst>
            </a:cu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36"/>
          <p:cNvGrpSpPr/>
          <p:nvPr/>
        </p:nvGrpSpPr>
        <p:grpSpPr>
          <a:xfrm>
            <a:off x="4168526" y="1943523"/>
            <a:ext cx="7252700" cy="1354217"/>
            <a:chOff x="3124200" y="1931002"/>
            <a:chExt cx="7252700" cy="1354217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3124200" y="2765393"/>
              <a:ext cx="295002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029041" y="2417790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 Black" pitchFamily="34" charset="0"/>
                </a:rPr>
                <a:t>10%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121875" y="2454222"/>
              <a:ext cx="27013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CE89B86-F384-4B3C-9A57-FD8175AB02FE}"/>
                </a:ext>
              </a:extLst>
            </p:cNvPr>
            <p:cNvSpPr txBox="1"/>
            <p:nvPr/>
          </p:nvSpPr>
          <p:spPr>
            <a:xfrm>
              <a:off x="7128428" y="1931002"/>
              <a:ext cx="32484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Tw Cen MT Condensed Extra Bold" panose="020B0803020202020204" pitchFamily="34" charset="0"/>
                </a:rPr>
                <a:t>About the Visible Part</a:t>
              </a:r>
            </a:p>
          </p:txBody>
        </p:sp>
      </p:grpSp>
      <p:grpSp>
        <p:nvGrpSpPr>
          <p:cNvPr id="24" name="Group 37"/>
          <p:cNvGrpSpPr/>
          <p:nvPr/>
        </p:nvGrpSpPr>
        <p:grpSpPr>
          <a:xfrm>
            <a:off x="4622678" y="4150806"/>
            <a:ext cx="6784848" cy="1312678"/>
            <a:chOff x="3578351" y="4138285"/>
            <a:chExt cx="6784848" cy="1312678"/>
          </a:xfrm>
        </p:grpSpPr>
        <p:cxnSp>
          <p:nvCxnSpPr>
            <p:cNvPr id="31" name="Straight Arrow Connector 30"/>
            <p:cNvCxnSpPr/>
            <p:nvPr/>
          </p:nvCxnSpPr>
          <p:spPr>
            <a:xfrm>
              <a:off x="3578351" y="4583290"/>
              <a:ext cx="24506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029041" y="4287332"/>
              <a:ext cx="11432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Arial Black" pitchFamily="34" charset="0"/>
                </a:rPr>
                <a:t>90%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28427" y="4138285"/>
              <a:ext cx="32347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u="sng" dirty="0">
                  <a:latin typeface="Tw Cen MT Condensed Extra Bold" panose="020B0803020202020204" pitchFamily="34" charset="0"/>
                </a:rPr>
                <a:t>About the Hidden Part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BDDEC2F-1D3C-4085-B590-81482625D063}"/>
                </a:ext>
              </a:extLst>
            </p:cNvPr>
            <p:cNvSpPr txBox="1"/>
            <p:nvPr/>
          </p:nvSpPr>
          <p:spPr>
            <a:xfrm>
              <a:off x="7172302" y="4619966"/>
              <a:ext cx="2886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407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43D14D7A-259E-4667-BB19-752C2D3363FF}"/>
              </a:ext>
            </a:extLst>
          </p:cNvPr>
          <p:cNvGrpSpPr/>
          <p:nvPr/>
        </p:nvGrpSpPr>
        <p:grpSpPr>
          <a:xfrm>
            <a:off x="2637360" y="1712067"/>
            <a:ext cx="7508587" cy="4192621"/>
            <a:chOff x="2335802" y="1828799"/>
            <a:chExt cx="7508587" cy="4192621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0A5C536-BA35-462A-B611-B5AD15E28200}"/>
                </a:ext>
              </a:extLst>
            </p:cNvPr>
            <p:cNvCxnSpPr>
              <a:cxnSpLocks/>
            </p:cNvCxnSpPr>
            <p:nvPr/>
          </p:nvCxnSpPr>
          <p:spPr>
            <a:xfrm>
              <a:off x="2335802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B234113-BFC4-41D7-8435-2B8D258EBFF7}"/>
                </a:ext>
              </a:extLst>
            </p:cNvPr>
            <p:cNvCxnSpPr>
              <a:cxnSpLocks/>
            </p:cNvCxnSpPr>
            <p:nvPr/>
          </p:nvCxnSpPr>
          <p:spPr>
            <a:xfrm>
              <a:off x="3086661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D623555-930C-4673-86D8-36326F68368D}"/>
                </a:ext>
              </a:extLst>
            </p:cNvPr>
            <p:cNvCxnSpPr>
              <a:cxnSpLocks/>
            </p:cNvCxnSpPr>
            <p:nvPr/>
          </p:nvCxnSpPr>
          <p:spPr>
            <a:xfrm>
              <a:off x="3837520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7C22398D-8DEC-445F-A3FE-CD5D5827CE82}"/>
                </a:ext>
              </a:extLst>
            </p:cNvPr>
            <p:cNvCxnSpPr>
              <a:cxnSpLocks/>
            </p:cNvCxnSpPr>
            <p:nvPr/>
          </p:nvCxnSpPr>
          <p:spPr>
            <a:xfrm>
              <a:off x="4588379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73A68CC-DF18-4B86-B2BE-061ECD1F4222}"/>
                </a:ext>
              </a:extLst>
            </p:cNvPr>
            <p:cNvCxnSpPr>
              <a:cxnSpLocks/>
            </p:cNvCxnSpPr>
            <p:nvPr/>
          </p:nvCxnSpPr>
          <p:spPr>
            <a:xfrm>
              <a:off x="5339238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8B238B1E-470F-4F1B-98B1-D2F64795F302}"/>
                </a:ext>
              </a:extLst>
            </p:cNvPr>
            <p:cNvCxnSpPr>
              <a:cxnSpLocks/>
            </p:cNvCxnSpPr>
            <p:nvPr/>
          </p:nvCxnSpPr>
          <p:spPr>
            <a:xfrm>
              <a:off x="6090097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9AEE96D-7AB2-4C78-9D80-01B8F4771FA8}"/>
                </a:ext>
              </a:extLst>
            </p:cNvPr>
            <p:cNvCxnSpPr>
              <a:cxnSpLocks/>
            </p:cNvCxnSpPr>
            <p:nvPr/>
          </p:nvCxnSpPr>
          <p:spPr>
            <a:xfrm>
              <a:off x="6840956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7BFD115-AA2E-4354-9136-97225BB03DEA}"/>
                </a:ext>
              </a:extLst>
            </p:cNvPr>
            <p:cNvCxnSpPr>
              <a:cxnSpLocks/>
            </p:cNvCxnSpPr>
            <p:nvPr/>
          </p:nvCxnSpPr>
          <p:spPr>
            <a:xfrm>
              <a:off x="7591815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0F3C377-56AB-4F5E-BDFA-B85ECEF31F5C}"/>
                </a:ext>
              </a:extLst>
            </p:cNvPr>
            <p:cNvCxnSpPr>
              <a:cxnSpLocks/>
            </p:cNvCxnSpPr>
            <p:nvPr/>
          </p:nvCxnSpPr>
          <p:spPr>
            <a:xfrm>
              <a:off x="8342674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ACB1A7B9-09C6-4E2D-95B6-A2B1A092EAE7}"/>
                </a:ext>
              </a:extLst>
            </p:cNvPr>
            <p:cNvCxnSpPr>
              <a:cxnSpLocks/>
            </p:cNvCxnSpPr>
            <p:nvPr/>
          </p:nvCxnSpPr>
          <p:spPr>
            <a:xfrm>
              <a:off x="9093533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1899497-40DB-451D-A0D7-DCAF164683E2}"/>
                </a:ext>
              </a:extLst>
            </p:cNvPr>
            <p:cNvCxnSpPr>
              <a:cxnSpLocks/>
            </p:cNvCxnSpPr>
            <p:nvPr/>
          </p:nvCxnSpPr>
          <p:spPr>
            <a:xfrm>
              <a:off x="9844389" y="1828799"/>
              <a:ext cx="0" cy="419262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21BD0FBC-1A13-4F63-A093-950C8BB4A4A6}"/>
              </a:ext>
            </a:extLst>
          </p:cNvPr>
          <p:cNvSpPr/>
          <p:nvPr/>
        </p:nvSpPr>
        <p:spPr bwMode="auto">
          <a:xfrm>
            <a:off x="2540538" y="2795468"/>
            <a:ext cx="7722129" cy="52830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04F096B-BBC1-4A1F-BAB6-8A26EF54C22A}"/>
              </a:ext>
            </a:extLst>
          </p:cNvPr>
          <p:cNvSpPr/>
          <p:nvPr/>
        </p:nvSpPr>
        <p:spPr bwMode="auto">
          <a:xfrm>
            <a:off x="2540538" y="2132958"/>
            <a:ext cx="7722129" cy="52830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3E4DDBE-A726-4447-8173-BA6955A79219}"/>
              </a:ext>
            </a:extLst>
          </p:cNvPr>
          <p:cNvSpPr/>
          <p:nvPr/>
        </p:nvSpPr>
        <p:spPr bwMode="auto">
          <a:xfrm>
            <a:off x="2540538" y="4120487"/>
            <a:ext cx="7722129" cy="52830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92F5A78-157A-410D-AD35-A7E710455B0B}"/>
              </a:ext>
            </a:extLst>
          </p:cNvPr>
          <p:cNvSpPr/>
          <p:nvPr/>
        </p:nvSpPr>
        <p:spPr bwMode="auto">
          <a:xfrm>
            <a:off x="2540538" y="3457978"/>
            <a:ext cx="7722129" cy="52830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8F6E4BE-A030-464F-BE5B-3CAF6B3C6906}"/>
              </a:ext>
            </a:extLst>
          </p:cNvPr>
          <p:cNvSpPr/>
          <p:nvPr/>
        </p:nvSpPr>
        <p:spPr bwMode="auto">
          <a:xfrm>
            <a:off x="2540538" y="4782998"/>
            <a:ext cx="7722129" cy="528304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10DB4-E166-4C32-A3FD-EF62C274B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Stylish Editable Bars</a:t>
            </a:r>
            <a:endParaRPr lang="en-IN" dirty="0"/>
          </a:p>
        </p:txBody>
      </p:sp>
      <p:grpSp>
        <p:nvGrpSpPr>
          <p:cNvPr id="13" name="Graphic 11">
            <a:extLst>
              <a:ext uri="{FF2B5EF4-FFF2-40B4-BE49-F238E27FC236}">
                <a16:creationId xmlns:a16="http://schemas.microsoft.com/office/drawing/2014/main" id="{5D6415A9-0326-4409-8A35-FD9521C326FE}"/>
              </a:ext>
            </a:extLst>
          </p:cNvPr>
          <p:cNvGrpSpPr/>
          <p:nvPr/>
        </p:nvGrpSpPr>
        <p:grpSpPr>
          <a:xfrm>
            <a:off x="55694462" y="-5206265"/>
            <a:ext cx="1480250" cy="749687"/>
            <a:chOff x="55694462" y="-5206265"/>
            <a:chExt cx="1480250" cy="749687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A7AE281-5C5A-4A8D-B5BB-931B033E0006}"/>
                </a:ext>
              </a:extLst>
            </p:cNvPr>
            <p:cNvSpPr/>
            <p:nvPr/>
          </p:nvSpPr>
          <p:spPr>
            <a:xfrm>
              <a:off x="55694462" y="-5206265"/>
              <a:ext cx="1480250" cy="749687"/>
            </a:xfrm>
            <a:custGeom>
              <a:avLst/>
              <a:gdLst>
                <a:gd name="connsiteX0" fmla="*/ 0 w 1480250"/>
                <a:gd name="connsiteY0" fmla="*/ 0 h 749687"/>
                <a:gd name="connsiteX1" fmla="*/ 1480251 w 1480250"/>
                <a:gd name="connsiteY1" fmla="*/ 0 h 749687"/>
                <a:gd name="connsiteX2" fmla="*/ 1480251 w 1480250"/>
                <a:gd name="connsiteY2" fmla="*/ 749687 h 749687"/>
                <a:gd name="connsiteX3" fmla="*/ 0 w 1480250"/>
                <a:gd name="connsiteY3" fmla="*/ 749687 h 749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0250" h="749687">
                  <a:moveTo>
                    <a:pt x="0" y="0"/>
                  </a:moveTo>
                  <a:lnTo>
                    <a:pt x="1480251" y="0"/>
                  </a:lnTo>
                  <a:lnTo>
                    <a:pt x="1480251" y="749687"/>
                  </a:lnTo>
                  <a:lnTo>
                    <a:pt x="0" y="749687"/>
                  </a:lnTo>
                  <a:close/>
                </a:path>
              </a:pathLst>
            </a:custGeom>
            <a:solidFill>
              <a:srgbClr val="333333"/>
            </a:solidFill>
            <a:ln w="10883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" name="Graphic 11">
              <a:extLst>
                <a:ext uri="{FF2B5EF4-FFF2-40B4-BE49-F238E27FC236}">
                  <a16:creationId xmlns:a16="http://schemas.microsoft.com/office/drawing/2014/main" id="{5D6415A9-0326-4409-8A35-FD9521C326FE}"/>
                </a:ext>
              </a:extLst>
            </p:cNvPr>
            <p:cNvGrpSpPr/>
            <p:nvPr/>
          </p:nvGrpSpPr>
          <p:grpSpPr>
            <a:xfrm>
              <a:off x="55866738" y="-5083899"/>
              <a:ext cx="1135699" cy="81638"/>
              <a:chOff x="55866738" y="-5083899"/>
              <a:chExt cx="1135699" cy="81638"/>
            </a:xfrm>
            <a:solidFill>
              <a:schemeClr val="accent1"/>
            </a:solidFill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2BFF8BD8-6411-42A5-AF26-9EAC98E5B2BA}"/>
                  </a:ext>
                </a:extLst>
              </p:cNvPr>
              <p:cNvSpPr/>
              <p:nvPr/>
            </p:nvSpPr>
            <p:spPr>
              <a:xfrm>
                <a:off x="55866738" y="-5083898"/>
                <a:ext cx="923797" cy="81635"/>
              </a:xfrm>
              <a:custGeom>
                <a:avLst/>
                <a:gdLst>
                  <a:gd name="connsiteX0" fmla="*/ 40816 w 923797"/>
                  <a:gd name="connsiteY0" fmla="*/ 0 h 81635"/>
                  <a:gd name="connsiteX1" fmla="*/ 0 w 923797"/>
                  <a:gd name="connsiteY1" fmla="*/ 40818 h 81635"/>
                  <a:gd name="connsiteX2" fmla="*/ 40816 w 923797"/>
                  <a:gd name="connsiteY2" fmla="*/ 81636 h 81635"/>
                  <a:gd name="connsiteX3" fmla="*/ 882982 w 923797"/>
                  <a:gd name="connsiteY3" fmla="*/ 81636 h 81635"/>
                  <a:gd name="connsiteX4" fmla="*/ 923798 w 923797"/>
                  <a:gd name="connsiteY4" fmla="*/ 40818 h 81635"/>
                  <a:gd name="connsiteX5" fmla="*/ 882982 w 923797"/>
                  <a:gd name="connsiteY5" fmla="*/ 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3797" h="81635">
                    <a:moveTo>
                      <a:pt x="40816" y="0"/>
                    </a:moveTo>
                    <a:cubicBezTo>
                      <a:pt x="18461" y="0"/>
                      <a:pt x="0" y="18462"/>
                      <a:pt x="0" y="40818"/>
                    </a:cubicBezTo>
                    <a:cubicBezTo>
                      <a:pt x="0" y="63173"/>
                      <a:pt x="18461" y="81636"/>
                      <a:pt x="40816" y="81636"/>
                    </a:cubicBezTo>
                    <a:lnTo>
                      <a:pt x="882982" y="81636"/>
                    </a:lnTo>
                    <a:cubicBezTo>
                      <a:pt x="905336" y="81636"/>
                      <a:pt x="923798" y="63173"/>
                      <a:pt x="923798" y="40818"/>
                    </a:cubicBezTo>
                    <a:cubicBezTo>
                      <a:pt x="923798" y="18463"/>
                      <a:pt x="905336" y="0"/>
                      <a:pt x="8829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94327F1-B31F-4543-853A-EA5A4238B9FD}"/>
                  </a:ext>
                </a:extLst>
              </p:cNvPr>
              <p:cNvSpPr/>
              <p:nvPr/>
            </p:nvSpPr>
            <p:spPr>
              <a:xfrm>
                <a:off x="55881705" y="-5068932"/>
                <a:ext cx="893865" cy="51702"/>
              </a:xfrm>
              <a:custGeom>
                <a:avLst/>
                <a:gdLst>
                  <a:gd name="connsiteX0" fmla="*/ 25850 w 893865"/>
                  <a:gd name="connsiteY0" fmla="*/ 0 h 51702"/>
                  <a:gd name="connsiteX1" fmla="*/ 868015 w 893865"/>
                  <a:gd name="connsiteY1" fmla="*/ 0 h 51702"/>
                  <a:gd name="connsiteX2" fmla="*/ 893865 w 893865"/>
                  <a:gd name="connsiteY2" fmla="*/ 25851 h 51702"/>
                  <a:gd name="connsiteX3" fmla="*/ 868015 w 893865"/>
                  <a:gd name="connsiteY3" fmla="*/ 51703 h 51702"/>
                  <a:gd name="connsiteX4" fmla="*/ 25850 w 893865"/>
                  <a:gd name="connsiteY4" fmla="*/ 51703 h 51702"/>
                  <a:gd name="connsiteX5" fmla="*/ 0 w 893865"/>
                  <a:gd name="connsiteY5" fmla="*/ 25851 h 51702"/>
                  <a:gd name="connsiteX6" fmla="*/ 25850 w 893865"/>
                  <a:gd name="connsiteY6" fmla="*/ 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93865" h="51702">
                    <a:moveTo>
                      <a:pt x="25850" y="0"/>
                    </a:moveTo>
                    <a:lnTo>
                      <a:pt x="868015" y="0"/>
                    </a:lnTo>
                    <a:cubicBezTo>
                      <a:pt x="882335" y="0"/>
                      <a:pt x="893865" y="11530"/>
                      <a:pt x="893865" y="25851"/>
                    </a:cubicBezTo>
                    <a:cubicBezTo>
                      <a:pt x="893865" y="40173"/>
                      <a:pt x="882335" y="51703"/>
                      <a:pt x="868015" y="51703"/>
                    </a:cubicBezTo>
                    <a:lnTo>
                      <a:pt x="25850" y="51703"/>
                    </a:lnTo>
                    <a:cubicBezTo>
                      <a:pt x="11528" y="51703"/>
                      <a:pt x="0" y="40173"/>
                      <a:pt x="0" y="25851"/>
                    </a:cubicBezTo>
                    <a:cubicBezTo>
                      <a:pt x="0" y="11530"/>
                      <a:pt x="11528" y="0"/>
                      <a:pt x="25850" y="0"/>
                    </a:cubicBezTo>
                    <a:close/>
                  </a:path>
                </a:pathLst>
              </a:custGeom>
              <a:solidFill>
                <a:srgbClr val="FFCC00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58D364B7-4015-4E1F-BF51-0B8DA1D49E5F}"/>
                  </a:ext>
                </a:extLst>
              </p:cNvPr>
              <p:cNvSpPr/>
              <p:nvPr/>
            </p:nvSpPr>
            <p:spPr>
              <a:xfrm>
                <a:off x="55893882" y="-5068933"/>
                <a:ext cx="869508" cy="51702"/>
              </a:xfrm>
              <a:custGeom>
                <a:avLst/>
                <a:gdLst>
                  <a:gd name="connsiteX0" fmla="*/ 27586 w 869508"/>
                  <a:gd name="connsiteY0" fmla="*/ 0 h 51702"/>
                  <a:gd name="connsiteX1" fmla="*/ 0 w 869508"/>
                  <a:gd name="connsiteY1" fmla="*/ 47783 h 51702"/>
                  <a:gd name="connsiteX2" fmla="*/ 13673 w 869508"/>
                  <a:gd name="connsiteY2" fmla="*/ 51703 h 51702"/>
                  <a:gd name="connsiteX3" fmla="*/ 15512 w 869508"/>
                  <a:gd name="connsiteY3" fmla="*/ 51703 h 51702"/>
                  <a:gd name="connsiteX4" fmla="*/ 45358 w 869508"/>
                  <a:gd name="connsiteY4" fmla="*/ 0 h 51702"/>
                  <a:gd name="connsiteX5" fmla="*/ 66937 w 869508"/>
                  <a:gd name="connsiteY5" fmla="*/ 0 h 51702"/>
                  <a:gd name="connsiteX6" fmla="*/ 37091 w 869508"/>
                  <a:gd name="connsiteY6" fmla="*/ 51703 h 51702"/>
                  <a:gd name="connsiteX7" fmla="*/ 54862 w 869508"/>
                  <a:gd name="connsiteY7" fmla="*/ 51703 h 51702"/>
                  <a:gd name="connsiteX8" fmla="*/ 84712 w 869508"/>
                  <a:gd name="connsiteY8" fmla="*/ 0 h 51702"/>
                  <a:gd name="connsiteX9" fmla="*/ 106291 w 869508"/>
                  <a:gd name="connsiteY9" fmla="*/ 0 h 51702"/>
                  <a:gd name="connsiteX10" fmla="*/ 76445 w 869508"/>
                  <a:gd name="connsiteY10" fmla="*/ 51703 h 51702"/>
                  <a:gd name="connsiteX11" fmla="*/ 94217 w 869508"/>
                  <a:gd name="connsiteY11" fmla="*/ 51703 h 51702"/>
                  <a:gd name="connsiteX12" fmla="*/ 124065 w 869508"/>
                  <a:gd name="connsiteY12" fmla="*/ 0 h 51702"/>
                  <a:gd name="connsiteX13" fmla="*/ 145643 w 869508"/>
                  <a:gd name="connsiteY13" fmla="*/ 0 h 51702"/>
                  <a:gd name="connsiteX14" fmla="*/ 115797 w 869508"/>
                  <a:gd name="connsiteY14" fmla="*/ 51703 h 51702"/>
                  <a:gd name="connsiteX15" fmla="*/ 133569 w 869508"/>
                  <a:gd name="connsiteY15" fmla="*/ 51703 h 51702"/>
                  <a:gd name="connsiteX16" fmla="*/ 163415 w 869508"/>
                  <a:gd name="connsiteY16" fmla="*/ 0 h 51702"/>
                  <a:gd name="connsiteX17" fmla="*/ 184994 w 869508"/>
                  <a:gd name="connsiteY17" fmla="*/ 0 h 51702"/>
                  <a:gd name="connsiteX18" fmla="*/ 155148 w 869508"/>
                  <a:gd name="connsiteY18" fmla="*/ 51703 h 51702"/>
                  <a:gd name="connsiteX19" fmla="*/ 172923 w 869508"/>
                  <a:gd name="connsiteY19" fmla="*/ 51703 h 51702"/>
                  <a:gd name="connsiteX20" fmla="*/ 202769 w 869508"/>
                  <a:gd name="connsiteY20" fmla="*/ 0 h 51702"/>
                  <a:gd name="connsiteX21" fmla="*/ 224349 w 869508"/>
                  <a:gd name="connsiteY21" fmla="*/ 0 h 51702"/>
                  <a:gd name="connsiteX22" fmla="*/ 194502 w 869508"/>
                  <a:gd name="connsiteY22" fmla="*/ 51703 h 51702"/>
                  <a:gd name="connsiteX23" fmla="*/ 212274 w 869508"/>
                  <a:gd name="connsiteY23" fmla="*/ 51703 h 51702"/>
                  <a:gd name="connsiteX24" fmla="*/ 242124 w 869508"/>
                  <a:gd name="connsiteY24" fmla="*/ 0 h 51702"/>
                  <a:gd name="connsiteX25" fmla="*/ 263703 w 869508"/>
                  <a:gd name="connsiteY25" fmla="*/ 0 h 51702"/>
                  <a:gd name="connsiteX26" fmla="*/ 233854 w 869508"/>
                  <a:gd name="connsiteY26" fmla="*/ 51703 h 51702"/>
                  <a:gd name="connsiteX27" fmla="*/ 251628 w 869508"/>
                  <a:gd name="connsiteY27" fmla="*/ 51703 h 51702"/>
                  <a:gd name="connsiteX28" fmla="*/ 281476 w 869508"/>
                  <a:gd name="connsiteY28" fmla="*/ 0 h 51702"/>
                  <a:gd name="connsiteX29" fmla="*/ 303055 w 869508"/>
                  <a:gd name="connsiteY29" fmla="*/ 0 h 51702"/>
                  <a:gd name="connsiteX30" fmla="*/ 273209 w 869508"/>
                  <a:gd name="connsiteY30" fmla="*/ 51703 h 51702"/>
                  <a:gd name="connsiteX31" fmla="*/ 290980 w 869508"/>
                  <a:gd name="connsiteY31" fmla="*/ 51703 h 51702"/>
                  <a:gd name="connsiteX32" fmla="*/ 320826 w 869508"/>
                  <a:gd name="connsiteY32" fmla="*/ 0 h 51702"/>
                  <a:gd name="connsiteX33" fmla="*/ 342409 w 869508"/>
                  <a:gd name="connsiteY33" fmla="*/ 0 h 51702"/>
                  <a:gd name="connsiteX34" fmla="*/ 312560 w 869508"/>
                  <a:gd name="connsiteY34" fmla="*/ 51703 h 51702"/>
                  <a:gd name="connsiteX35" fmla="*/ 330335 w 869508"/>
                  <a:gd name="connsiteY35" fmla="*/ 51703 h 51702"/>
                  <a:gd name="connsiteX36" fmla="*/ 360181 w 869508"/>
                  <a:gd name="connsiteY36" fmla="*/ 0 h 51702"/>
                  <a:gd name="connsiteX37" fmla="*/ 381761 w 869508"/>
                  <a:gd name="connsiteY37" fmla="*/ 0 h 51702"/>
                  <a:gd name="connsiteX38" fmla="*/ 351914 w 869508"/>
                  <a:gd name="connsiteY38" fmla="*/ 51703 h 51702"/>
                  <a:gd name="connsiteX39" fmla="*/ 369686 w 869508"/>
                  <a:gd name="connsiteY39" fmla="*/ 51703 h 51702"/>
                  <a:gd name="connsiteX40" fmla="*/ 399535 w 869508"/>
                  <a:gd name="connsiteY40" fmla="*/ 0 h 51702"/>
                  <a:gd name="connsiteX41" fmla="*/ 421114 w 869508"/>
                  <a:gd name="connsiteY41" fmla="*/ 0 h 51702"/>
                  <a:gd name="connsiteX42" fmla="*/ 391266 w 869508"/>
                  <a:gd name="connsiteY42" fmla="*/ 51703 h 51702"/>
                  <a:gd name="connsiteX43" fmla="*/ 409040 w 869508"/>
                  <a:gd name="connsiteY43" fmla="*/ 51703 h 51702"/>
                  <a:gd name="connsiteX44" fmla="*/ 438887 w 869508"/>
                  <a:gd name="connsiteY44" fmla="*/ 0 h 51702"/>
                  <a:gd name="connsiteX45" fmla="*/ 460466 w 869508"/>
                  <a:gd name="connsiteY45" fmla="*/ 0 h 51702"/>
                  <a:gd name="connsiteX46" fmla="*/ 430620 w 869508"/>
                  <a:gd name="connsiteY46" fmla="*/ 51703 h 51702"/>
                  <a:gd name="connsiteX47" fmla="*/ 448392 w 869508"/>
                  <a:gd name="connsiteY47" fmla="*/ 51703 h 51702"/>
                  <a:gd name="connsiteX48" fmla="*/ 478239 w 869508"/>
                  <a:gd name="connsiteY48" fmla="*/ 0 h 51702"/>
                  <a:gd name="connsiteX49" fmla="*/ 499818 w 869508"/>
                  <a:gd name="connsiteY49" fmla="*/ 0 h 51702"/>
                  <a:gd name="connsiteX50" fmla="*/ 469971 w 869508"/>
                  <a:gd name="connsiteY50" fmla="*/ 51703 h 51702"/>
                  <a:gd name="connsiteX51" fmla="*/ 487746 w 869508"/>
                  <a:gd name="connsiteY51" fmla="*/ 51703 h 51702"/>
                  <a:gd name="connsiteX52" fmla="*/ 517592 w 869508"/>
                  <a:gd name="connsiteY52" fmla="*/ 0 h 51702"/>
                  <a:gd name="connsiteX53" fmla="*/ 539173 w 869508"/>
                  <a:gd name="connsiteY53" fmla="*/ 0 h 51702"/>
                  <a:gd name="connsiteX54" fmla="*/ 509326 w 869508"/>
                  <a:gd name="connsiteY54" fmla="*/ 51703 h 51702"/>
                  <a:gd name="connsiteX55" fmla="*/ 527098 w 869508"/>
                  <a:gd name="connsiteY55" fmla="*/ 51703 h 51702"/>
                  <a:gd name="connsiteX56" fmla="*/ 556944 w 869508"/>
                  <a:gd name="connsiteY56" fmla="*/ 0 h 51702"/>
                  <a:gd name="connsiteX57" fmla="*/ 578527 w 869508"/>
                  <a:gd name="connsiteY57" fmla="*/ 0 h 51702"/>
                  <a:gd name="connsiteX58" fmla="*/ 548678 w 869508"/>
                  <a:gd name="connsiteY58" fmla="*/ 51703 h 51702"/>
                  <a:gd name="connsiteX59" fmla="*/ 566452 w 869508"/>
                  <a:gd name="connsiteY59" fmla="*/ 51703 h 51702"/>
                  <a:gd name="connsiteX60" fmla="*/ 596299 w 869508"/>
                  <a:gd name="connsiteY60" fmla="*/ 0 h 51702"/>
                  <a:gd name="connsiteX61" fmla="*/ 617878 w 869508"/>
                  <a:gd name="connsiteY61" fmla="*/ 0 h 51702"/>
                  <a:gd name="connsiteX62" fmla="*/ 588032 w 869508"/>
                  <a:gd name="connsiteY62" fmla="*/ 51703 h 51702"/>
                  <a:gd name="connsiteX63" fmla="*/ 605803 w 869508"/>
                  <a:gd name="connsiteY63" fmla="*/ 51703 h 51702"/>
                  <a:gd name="connsiteX64" fmla="*/ 635653 w 869508"/>
                  <a:gd name="connsiteY64" fmla="*/ 0 h 51702"/>
                  <a:gd name="connsiteX65" fmla="*/ 657230 w 869508"/>
                  <a:gd name="connsiteY65" fmla="*/ 0 h 51702"/>
                  <a:gd name="connsiteX66" fmla="*/ 627384 w 869508"/>
                  <a:gd name="connsiteY66" fmla="*/ 51703 h 51702"/>
                  <a:gd name="connsiteX67" fmla="*/ 645158 w 869508"/>
                  <a:gd name="connsiteY67" fmla="*/ 51703 h 51702"/>
                  <a:gd name="connsiteX68" fmla="*/ 675004 w 869508"/>
                  <a:gd name="connsiteY68" fmla="*/ 0 h 51702"/>
                  <a:gd name="connsiteX69" fmla="*/ 696584 w 869508"/>
                  <a:gd name="connsiteY69" fmla="*/ 0 h 51702"/>
                  <a:gd name="connsiteX70" fmla="*/ 666737 w 869508"/>
                  <a:gd name="connsiteY70" fmla="*/ 51703 h 51702"/>
                  <a:gd name="connsiteX71" fmla="*/ 684510 w 869508"/>
                  <a:gd name="connsiteY71" fmla="*/ 51703 h 51702"/>
                  <a:gd name="connsiteX72" fmla="*/ 714356 w 869508"/>
                  <a:gd name="connsiteY72" fmla="*/ 0 h 51702"/>
                  <a:gd name="connsiteX73" fmla="*/ 735938 w 869508"/>
                  <a:gd name="connsiteY73" fmla="*/ 0 h 51702"/>
                  <a:gd name="connsiteX74" fmla="*/ 706089 w 869508"/>
                  <a:gd name="connsiteY74" fmla="*/ 51703 h 51702"/>
                  <a:gd name="connsiteX75" fmla="*/ 723864 w 869508"/>
                  <a:gd name="connsiteY75" fmla="*/ 51703 h 51702"/>
                  <a:gd name="connsiteX76" fmla="*/ 753710 w 869508"/>
                  <a:gd name="connsiteY76" fmla="*/ 0 h 51702"/>
                  <a:gd name="connsiteX77" fmla="*/ 775289 w 869508"/>
                  <a:gd name="connsiteY77" fmla="*/ 0 h 51702"/>
                  <a:gd name="connsiteX78" fmla="*/ 745441 w 869508"/>
                  <a:gd name="connsiteY78" fmla="*/ 51703 h 51702"/>
                  <a:gd name="connsiteX79" fmla="*/ 763215 w 869508"/>
                  <a:gd name="connsiteY79" fmla="*/ 51703 h 51702"/>
                  <a:gd name="connsiteX80" fmla="*/ 793061 w 869508"/>
                  <a:gd name="connsiteY80" fmla="*/ 0 h 51702"/>
                  <a:gd name="connsiteX81" fmla="*/ 814641 w 869508"/>
                  <a:gd name="connsiteY81" fmla="*/ 0 h 51702"/>
                  <a:gd name="connsiteX82" fmla="*/ 784795 w 869508"/>
                  <a:gd name="connsiteY82" fmla="*/ 51703 h 51702"/>
                  <a:gd name="connsiteX83" fmla="*/ 802569 w 869508"/>
                  <a:gd name="connsiteY83" fmla="*/ 51703 h 51702"/>
                  <a:gd name="connsiteX84" fmla="*/ 832415 w 869508"/>
                  <a:gd name="connsiteY84" fmla="*/ 0 h 51702"/>
                  <a:gd name="connsiteX85" fmla="*/ 853996 w 869508"/>
                  <a:gd name="connsiteY85" fmla="*/ 0 h 51702"/>
                  <a:gd name="connsiteX86" fmla="*/ 824150 w 869508"/>
                  <a:gd name="connsiteY86" fmla="*/ 51703 h 51702"/>
                  <a:gd name="connsiteX87" fmla="*/ 841921 w 869508"/>
                  <a:gd name="connsiteY87" fmla="*/ 51703 h 51702"/>
                  <a:gd name="connsiteX88" fmla="*/ 869509 w 869508"/>
                  <a:gd name="connsiteY88" fmla="*/ 3917 h 51702"/>
                  <a:gd name="connsiteX89" fmla="*/ 855838 w 869508"/>
                  <a:gd name="connsiteY89" fmla="*/ 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869508" h="51702">
                    <a:moveTo>
                      <a:pt x="27586" y="0"/>
                    </a:moveTo>
                    <a:lnTo>
                      <a:pt x="0" y="47783"/>
                    </a:lnTo>
                    <a:cubicBezTo>
                      <a:pt x="3966" y="50253"/>
                      <a:pt x="8637" y="51703"/>
                      <a:pt x="13673" y="51703"/>
                    </a:cubicBezTo>
                    <a:lnTo>
                      <a:pt x="15512" y="51703"/>
                    </a:lnTo>
                    <a:lnTo>
                      <a:pt x="45358" y="0"/>
                    </a:lnTo>
                    <a:close/>
                    <a:moveTo>
                      <a:pt x="66937" y="0"/>
                    </a:moveTo>
                    <a:lnTo>
                      <a:pt x="37091" y="51703"/>
                    </a:lnTo>
                    <a:lnTo>
                      <a:pt x="54862" y="51703"/>
                    </a:lnTo>
                    <a:lnTo>
                      <a:pt x="84712" y="0"/>
                    </a:lnTo>
                    <a:close/>
                    <a:moveTo>
                      <a:pt x="106291" y="0"/>
                    </a:moveTo>
                    <a:lnTo>
                      <a:pt x="76445" y="51703"/>
                    </a:lnTo>
                    <a:lnTo>
                      <a:pt x="94217" y="51703"/>
                    </a:lnTo>
                    <a:lnTo>
                      <a:pt x="124065" y="0"/>
                    </a:lnTo>
                    <a:close/>
                    <a:moveTo>
                      <a:pt x="145643" y="0"/>
                    </a:moveTo>
                    <a:lnTo>
                      <a:pt x="115797" y="51703"/>
                    </a:lnTo>
                    <a:lnTo>
                      <a:pt x="133569" y="51703"/>
                    </a:lnTo>
                    <a:lnTo>
                      <a:pt x="163415" y="0"/>
                    </a:lnTo>
                    <a:close/>
                    <a:moveTo>
                      <a:pt x="184994" y="0"/>
                    </a:moveTo>
                    <a:lnTo>
                      <a:pt x="155148" y="51703"/>
                    </a:lnTo>
                    <a:lnTo>
                      <a:pt x="172923" y="51703"/>
                    </a:lnTo>
                    <a:lnTo>
                      <a:pt x="202769" y="0"/>
                    </a:lnTo>
                    <a:close/>
                    <a:moveTo>
                      <a:pt x="224349" y="0"/>
                    </a:moveTo>
                    <a:lnTo>
                      <a:pt x="194502" y="51703"/>
                    </a:lnTo>
                    <a:lnTo>
                      <a:pt x="212274" y="51703"/>
                    </a:lnTo>
                    <a:lnTo>
                      <a:pt x="242124" y="0"/>
                    </a:lnTo>
                    <a:close/>
                    <a:moveTo>
                      <a:pt x="263703" y="0"/>
                    </a:moveTo>
                    <a:lnTo>
                      <a:pt x="233854" y="51703"/>
                    </a:lnTo>
                    <a:lnTo>
                      <a:pt x="251628" y="51703"/>
                    </a:lnTo>
                    <a:lnTo>
                      <a:pt x="281476" y="0"/>
                    </a:lnTo>
                    <a:close/>
                    <a:moveTo>
                      <a:pt x="303055" y="0"/>
                    </a:moveTo>
                    <a:lnTo>
                      <a:pt x="273209" y="51703"/>
                    </a:lnTo>
                    <a:lnTo>
                      <a:pt x="290980" y="51703"/>
                    </a:lnTo>
                    <a:lnTo>
                      <a:pt x="320826" y="0"/>
                    </a:lnTo>
                    <a:close/>
                    <a:moveTo>
                      <a:pt x="342409" y="0"/>
                    </a:moveTo>
                    <a:lnTo>
                      <a:pt x="312560" y="51703"/>
                    </a:lnTo>
                    <a:lnTo>
                      <a:pt x="330335" y="51703"/>
                    </a:lnTo>
                    <a:lnTo>
                      <a:pt x="360181" y="0"/>
                    </a:lnTo>
                    <a:close/>
                    <a:moveTo>
                      <a:pt x="381761" y="0"/>
                    </a:moveTo>
                    <a:lnTo>
                      <a:pt x="351914" y="51703"/>
                    </a:lnTo>
                    <a:lnTo>
                      <a:pt x="369686" y="51703"/>
                    </a:lnTo>
                    <a:lnTo>
                      <a:pt x="399535" y="0"/>
                    </a:lnTo>
                    <a:close/>
                    <a:moveTo>
                      <a:pt x="421114" y="0"/>
                    </a:moveTo>
                    <a:lnTo>
                      <a:pt x="391266" y="51703"/>
                    </a:lnTo>
                    <a:lnTo>
                      <a:pt x="409040" y="51703"/>
                    </a:lnTo>
                    <a:lnTo>
                      <a:pt x="438887" y="0"/>
                    </a:lnTo>
                    <a:close/>
                    <a:moveTo>
                      <a:pt x="460466" y="0"/>
                    </a:moveTo>
                    <a:lnTo>
                      <a:pt x="430620" y="51703"/>
                    </a:lnTo>
                    <a:lnTo>
                      <a:pt x="448392" y="51703"/>
                    </a:lnTo>
                    <a:lnTo>
                      <a:pt x="478239" y="0"/>
                    </a:lnTo>
                    <a:close/>
                    <a:moveTo>
                      <a:pt x="499818" y="0"/>
                    </a:moveTo>
                    <a:lnTo>
                      <a:pt x="469971" y="51703"/>
                    </a:lnTo>
                    <a:lnTo>
                      <a:pt x="487746" y="51703"/>
                    </a:lnTo>
                    <a:lnTo>
                      <a:pt x="517592" y="0"/>
                    </a:lnTo>
                    <a:close/>
                    <a:moveTo>
                      <a:pt x="539173" y="0"/>
                    </a:moveTo>
                    <a:lnTo>
                      <a:pt x="509326" y="51703"/>
                    </a:lnTo>
                    <a:lnTo>
                      <a:pt x="527098" y="51703"/>
                    </a:lnTo>
                    <a:lnTo>
                      <a:pt x="556944" y="0"/>
                    </a:lnTo>
                    <a:close/>
                    <a:moveTo>
                      <a:pt x="578527" y="0"/>
                    </a:moveTo>
                    <a:lnTo>
                      <a:pt x="548678" y="51703"/>
                    </a:lnTo>
                    <a:lnTo>
                      <a:pt x="566452" y="51703"/>
                    </a:lnTo>
                    <a:lnTo>
                      <a:pt x="596299" y="0"/>
                    </a:lnTo>
                    <a:close/>
                    <a:moveTo>
                      <a:pt x="617878" y="0"/>
                    </a:moveTo>
                    <a:lnTo>
                      <a:pt x="588032" y="51703"/>
                    </a:lnTo>
                    <a:lnTo>
                      <a:pt x="605803" y="51703"/>
                    </a:lnTo>
                    <a:lnTo>
                      <a:pt x="635653" y="0"/>
                    </a:lnTo>
                    <a:close/>
                    <a:moveTo>
                      <a:pt x="657230" y="0"/>
                    </a:moveTo>
                    <a:lnTo>
                      <a:pt x="627384" y="51703"/>
                    </a:lnTo>
                    <a:lnTo>
                      <a:pt x="645158" y="51703"/>
                    </a:lnTo>
                    <a:lnTo>
                      <a:pt x="675004" y="0"/>
                    </a:lnTo>
                    <a:close/>
                    <a:moveTo>
                      <a:pt x="696584" y="0"/>
                    </a:moveTo>
                    <a:lnTo>
                      <a:pt x="666737" y="51703"/>
                    </a:lnTo>
                    <a:lnTo>
                      <a:pt x="684510" y="51703"/>
                    </a:lnTo>
                    <a:lnTo>
                      <a:pt x="714356" y="0"/>
                    </a:lnTo>
                    <a:close/>
                    <a:moveTo>
                      <a:pt x="735938" y="0"/>
                    </a:moveTo>
                    <a:lnTo>
                      <a:pt x="706089" y="51703"/>
                    </a:lnTo>
                    <a:lnTo>
                      <a:pt x="723864" y="51703"/>
                    </a:lnTo>
                    <a:lnTo>
                      <a:pt x="753710" y="0"/>
                    </a:lnTo>
                    <a:close/>
                    <a:moveTo>
                      <a:pt x="775289" y="0"/>
                    </a:moveTo>
                    <a:lnTo>
                      <a:pt x="745441" y="51703"/>
                    </a:lnTo>
                    <a:lnTo>
                      <a:pt x="763215" y="51703"/>
                    </a:lnTo>
                    <a:lnTo>
                      <a:pt x="793061" y="0"/>
                    </a:lnTo>
                    <a:close/>
                    <a:moveTo>
                      <a:pt x="814641" y="0"/>
                    </a:moveTo>
                    <a:lnTo>
                      <a:pt x="784795" y="51703"/>
                    </a:lnTo>
                    <a:lnTo>
                      <a:pt x="802569" y="51703"/>
                    </a:lnTo>
                    <a:lnTo>
                      <a:pt x="832415" y="0"/>
                    </a:lnTo>
                    <a:close/>
                    <a:moveTo>
                      <a:pt x="853996" y="0"/>
                    </a:moveTo>
                    <a:lnTo>
                      <a:pt x="824150" y="51703"/>
                    </a:lnTo>
                    <a:lnTo>
                      <a:pt x="841921" y="51703"/>
                    </a:lnTo>
                    <a:lnTo>
                      <a:pt x="869509" y="3917"/>
                    </a:lnTo>
                    <a:cubicBezTo>
                      <a:pt x="865544" y="1447"/>
                      <a:pt x="860872" y="0"/>
                      <a:pt x="855838" y="0"/>
                    </a:cubicBezTo>
                    <a:close/>
                  </a:path>
                </a:pathLst>
              </a:custGeom>
              <a:solidFill>
                <a:srgbClr val="FFFFFF">
                  <a:alpha val="26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7634B82-969C-4E08-B7D6-224BFBEA9C42}"/>
                  </a:ext>
                </a:extLst>
              </p:cNvPr>
              <p:cNvSpPr/>
              <p:nvPr/>
            </p:nvSpPr>
            <p:spPr>
              <a:xfrm>
                <a:off x="55907274" y="-5063606"/>
                <a:ext cx="842727" cy="19280"/>
              </a:xfrm>
              <a:custGeom>
                <a:avLst/>
                <a:gdLst>
                  <a:gd name="connsiteX0" fmla="*/ 9639 w 842727"/>
                  <a:gd name="connsiteY0" fmla="*/ 0 h 19280"/>
                  <a:gd name="connsiteX1" fmla="*/ 833087 w 842727"/>
                  <a:gd name="connsiteY1" fmla="*/ 0 h 19280"/>
                  <a:gd name="connsiteX2" fmla="*/ 842727 w 842727"/>
                  <a:gd name="connsiteY2" fmla="*/ 9640 h 19280"/>
                  <a:gd name="connsiteX3" fmla="*/ 833087 w 842727"/>
                  <a:gd name="connsiteY3" fmla="*/ 19280 h 19280"/>
                  <a:gd name="connsiteX4" fmla="*/ 9639 w 842727"/>
                  <a:gd name="connsiteY4" fmla="*/ 19280 h 19280"/>
                  <a:gd name="connsiteX5" fmla="*/ 0 w 842727"/>
                  <a:gd name="connsiteY5" fmla="*/ 9640 h 19280"/>
                  <a:gd name="connsiteX6" fmla="*/ 9639 w 842727"/>
                  <a:gd name="connsiteY6" fmla="*/ 0 h 1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2727" h="19280">
                    <a:moveTo>
                      <a:pt x="9639" y="0"/>
                    </a:moveTo>
                    <a:lnTo>
                      <a:pt x="833087" y="0"/>
                    </a:lnTo>
                    <a:cubicBezTo>
                      <a:pt x="838428" y="0"/>
                      <a:pt x="842727" y="4300"/>
                      <a:pt x="842727" y="9640"/>
                    </a:cubicBezTo>
                    <a:cubicBezTo>
                      <a:pt x="842727" y="14981"/>
                      <a:pt x="838428" y="19280"/>
                      <a:pt x="833087" y="19280"/>
                    </a:cubicBezTo>
                    <a:lnTo>
                      <a:pt x="9639" y="19280"/>
                    </a:lnTo>
                    <a:cubicBezTo>
                      <a:pt x="4299" y="19280"/>
                      <a:pt x="0" y="14981"/>
                      <a:pt x="0" y="9640"/>
                    </a:cubicBezTo>
                    <a:cubicBezTo>
                      <a:pt x="0" y="4300"/>
                      <a:pt x="4299" y="0"/>
                      <a:pt x="9639" y="0"/>
                    </a:cubicBez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 w="40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6424A6-639D-4DFA-A559-9F84B1D5135F}"/>
                  </a:ext>
                </a:extLst>
              </p:cNvPr>
              <p:cNvSpPr/>
              <p:nvPr/>
            </p:nvSpPr>
            <p:spPr>
              <a:xfrm>
                <a:off x="55866739" y="-5046483"/>
                <a:ext cx="923796" cy="44221"/>
              </a:xfrm>
              <a:custGeom>
                <a:avLst/>
                <a:gdLst>
                  <a:gd name="connsiteX0" fmla="*/ 154 w 923796"/>
                  <a:gd name="connsiteY0" fmla="*/ 0 h 44221"/>
                  <a:gd name="connsiteX1" fmla="*/ 0 w 923796"/>
                  <a:gd name="connsiteY1" fmla="*/ 3404 h 44221"/>
                  <a:gd name="connsiteX2" fmla="*/ 40816 w 923796"/>
                  <a:gd name="connsiteY2" fmla="*/ 44222 h 44221"/>
                  <a:gd name="connsiteX3" fmla="*/ 882981 w 923796"/>
                  <a:gd name="connsiteY3" fmla="*/ 44222 h 44221"/>
                  <a:gd name="connsiteX4" fmla="*/ 923796 w 923796"/>
                  <a:gd name="connsiteY4" fmla="*/ 3404 h 44221"/>
                  <a:gd name="connsiteX5" fmla="*/ 923642 w 923796"/>
                  <a:gd name="connsiteY5" fmla="*/ 0 h 44221"/>
                  <a:gd name="connsiteX6" fmla="*/ 882981 w 923796"/>
                  <a:gd name="connsiteY6" fmla="*/ 37419 h 44221"/>
                  <a:gd name="connsiteX7" fmla="*/ 40816 w 923796"/>
                  <a:gd name="connsiteY7" fmla="*/ 37419 h 44221"/>
                  <a:gd name="connsiteX8" fmla="*/ 154 w 923796"/>
                  <a:gd name="connsiteY8" fmla="*/ 0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0"/>
                    </a:moveTo>
                    <a:cubicBezTo>
                      <a:pt x="56" y="1124"/>
                      <a:pt x="0" y="2258"/>
                      <a:pt x="0" y="3404"/>
                    </a:cubicBezTo>
                    <a:cubicBezTo>
                      <a:pt x="0" y="25759"/>
                      <a:pt x="18461" y="44222"/>
                      <a:pt x="40816" y="44222"/>
                    </a:cubicBezTo>
                    <a:lnTo>
                      <a:pt x="882981" y="44222"/>
                    </a:lnTo>
                    <a:cubicBezTo>
                      <a:pt x="905334" y="44222"/>
                      <a:pt x="923796" y="25759"/>
                      <a:pt x="923796" y="3404"/>
                    </a:cubicBezTo>
                    <a:cubicBezTo>
                      <a:pt x="923796" y="2258"/>
                      <a:pt x="923740" y="1124"/>
                      <a:pt x="923642" y="0"/>
                    </a:cubicBezTo>
                    <a:cubicBezTo>
                      <a:pt x="921883" y="20795"/>
                      <a:pt x="904190" y="37419"/>
                      <a:pt x="882981" y="37419"/>
                    </a:cubicBezTo>
                    <a:lnTo>
                      <a:pt x="40816" y="37419"/>
                    </a:lnTo>
                    <a:cubicBezTo>
                      <a:pt x="19606" y="37419"/>
                      <a:pt x="1912" y="20795"/>
                      <a:pt x="154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ABC6C6-7E81-48C4-9CC5-15F5C5E32D48}"/>
                  </a:ext>
                </a:extLst>
              </p:cNvPr>
              <p:cNvSpPr/>
              <p:nvPr/>
            </p:nvSpPr>
            <p:spPr>
              <a:xfrm>
                <a:off x="55866739" y="-5083898"/>
                <a:ext cx="923796" cy="44221"/>
              </a:xfrm>
              <a:custGeom>
                <a:avLst/>
                <a:gdLst>
                  <a:gd name="connsiteX0" fmla="*/ 154 w 923796"/>
                  <a:gd name="connsiteY0" fmla="*/ 44222 h 44221"/>
                  <a:gd name="connsiteX1" fmla="*/ 0 w 923796"/>
                  <a:gd name="connsiteY1" fmla="*/ 40818 h 44221"/>
                  <a:gd name="connsiteX2" fmla="*/ 40816 w 923796"/>
                  <a:gd name="connsiteY2" fmla="*/ 0 h 44221"/>
                  <a:gd name="connsiteX3" fmla="*/ 882981 w 923796"/>
                  <a:gd name="connsiteY3" fmla="*/ 0 h 44221"/>
                  <a:gd name="connsiteX4" fmla="*/ 923796 w 923796"/>
                  <a:gd name="connsiteY4" fmla="*/ 40818 h 44221"/>
                  <a:gd name="connsiteX5" fmla="*/ 923642 w 923796"/>
                  <a:gd name="connsiteY5" fmla="*/ 44222 h 44221"/>
                  <a:gd name="connsiteX6" fmla="*/ 882981 w 923796"/>
                  <a:gd name="connsiteY6" fmla="*/ 6803 h 44221"/>
                  <a:gd name="connsiteX7" fmla="*/ 40816 w 923796"/>
                  <a:gd name="connsiteY7" fmla="*/ 6803 h 44221"/>
                  <a:gd name="connsiteX8" fmla="*/ 154 w 923796"/>
                  <a:gd name="connsiteY8" fmla="*/ 44222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44222"/>
                    </a:moveTo>
                    <a:cubicBezTo>
                      <a:pt x="56" y="43098"/>
                      <a:pt x="0" y="41964"/>
                      <a:pt x="0" y="40818"/>
                    </a:cubicBezTo>
                    <a:cubicBezTo>
                      <a:pt x="0" y="18462"/>
                      <a:pt x="18461" y="0"/>
                      <a:pt x="40816" y="0"/>
                    </a:cubicBezTo>
                    <a:lnTo>
                      <a:pt x="882981" y="0"/>
                    </a:lnTo>
                    <a:cubicBezTo>
                      <a:pt x="905334" y="0"/>
                      <a:pt x="923796" y="18463"/>
                      <a:pt x="923796" y="40818"/>
                    </a:cubicBezTo>
                    <a:cubicBezTo>
                      <a:pt x="923796" y="41964"/>
                      <a:pt x="923735" y="43098"/>
                      <a:pt x="923642" y="44222"/>
                    </a:cubicBezTo>
                    <a:cubicBezTo>
                      <a:pt x="921883" y="23427"/>
                      <a:pt x="904190" y="6803"/>
                      <a:pt x="882981" y="6803"/>
                    </a:cubicBezTo>
                    <a:lnTo>
                      <a:pt x="40816" y="6803"/>
                    </a:lnTo>
                    <a:cubicBezTo>
                      <a:pt x="19606" y="6803"/>
                      <a:pt x="1912" y="23427"/>
                      <a:pt x="154" y="44222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F69594A7-C31C-4666-B8C2-980E24760C9B}"/>
                  </a:ext>
                </a:extLst>
              </p:cNvPr>
              <p:cNvSpPr/>
              <p:nvPr/>
            </p:nvSpPr>
            <p:spPr>
              <a:xfrm rot="-5400000" flipV="1">
                <a:off x="56920806" y="-5083899"/>
                <a:ext cx="81631" cy="81635"/>
              </a:xfrm>
              <a:custGeom>
                <a:avLst/>
                <a:gdLst>
                  <a:gd name="connsiteX0" fmla="*/ 83689 w 81631"/>
                  <a:gd name="connsiteY0" fmla="*/ 42987 h 81635"/>
                  <a:gd name="connsiteX1" fmla="*/ 42873 w 81631"/>
                  <a:gd name="connsiteY1" fmla="*/ 83805 h 81635"/>
                  <a:gd name="connsiteX2" fmla="*/ 2058 w 81631"/>
                  <a:gd name="connsiteY2" fmla="*/ 42987 h 81635"/>
                  <a:gd name="connsiteX3" fmla="*/ 42873 w 81631"/>
                  <a:gd name="connsiteY3" fmla="*/ 2169 h 81635"/>
                  <a:gd name="connsiteX4" fmla="*/ 83689 w 81631"/>
                  <a:gd name="connsiteY4" fmla="*/ 42987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1" h="81635">
                    <a:moveTo>
                      <a:pt x="83689" y="42987"/>
                    </a:moveTo>
                    <a:cubicBezTo>
                      <a:pt x="83689" y="65530"/>
                      <a:pt x="65415" y="83805"/>
                      <a:pt x="42873" y="83805"/>
                    </a:cubicBezTo>
                    <a:cubicBezTo>
                      <a:pt x="20331" y="83805"/>
                      <a:pt x="2058" y="65530"/>
                      <a:pt x="2058" y="42987"/>
                    </a:cubicBezTo>
                    <a:cubicBezTo>
                      <a:pt x="2058" y="20444"/>
                      <a:pt x="20331" y="2169"/>
                      <a:pt x="42873" y="2169"/>
                    </a:cubicBezTo>
                    <a:cubicBezTo>
                      <a:pt x="65415" y="2169"/>
                      <a:pt x="83689" y="20444"/>
                      <a:pt x="83689" y="42987"/>
                    </a:cubicBezTo>
                    <a:close/>
                  </a:path>
                </a:pathLst>
              </a:custGeom>
              <a:solidFill>
                <a:srgbClr val="1A1A1A"/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8BDADC0-3A1E-4634-8441-5B4E633C6960}"/>
                  </a:ext>
                </a:extLst>
              </p:cNvPr>
              <p:cNvSpPr/>
              <p:nvPr/>
            </p:nvSpPr>
            <p:spPr>
              <a:xfrm rot="5400000">
                <a:off x="56935772" y="-5068933"/>
                <a:ext cx="51699" cy="51702"/>
              </a:xfrm>
              <a:custGeom>
                <a:avLst/>
                <a:gdLst>
                  <a:gd name="connsiteX0" fmla="*/ 54258 w 51699"/>
                  <a:gd name="connsiteY0" fmla="*/ 28020 h 51702"/>
                  <a:gd name="connsiteX1" fmla="*/ 28408 w 51699"/>
                  <a:gd name="connsiteY1" fmla="*/ 53872 h 51702"/>
                  <a:gd name="connsiteX2" fmla="*/ 2558 w 51699"/>
                  <a:gd name="connsiteY2" fmla="*/ 28020 h 51702"/>
                  <a:gd name="connsiteX3" fmla="*/ 28408 w 51699"/>
                  <a:gd name="connsiteY3" fmla="*/ 2169 h 51702"/>
                  <a:gd name="connsiteX4" fmla="*/ 54258 w 51699"/>
                  <a:gd name="connsiteY4" fmla="*/ 2802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99" h="51702">
                    <a:moveTo>
                      <a:pt x="54258" y="28020"/>
                    </a:moveTo>
                    <a:cubicBezTo>
                      <a:pt x="54258" y="42298"/>
                      <a:pt x="42685" y="53872"/>
                      <a:pt x="28408" y="53872"/>
                    </a:cubicBezTo>
                    <a:cubicBezTo>
                      <a:pt x="14132" y="53872"/>
                      <a:pt x="2558" y="42298"/>
                      <a:pt x="2558" y="28020"/>
                    </a:cubicBezTo>
                    <a:cubicBezTo>
                      <a:pt x="2558" y="13743"/>
                      <a:pt x="14132" y="2169"/>
                      <a:pt x="28408" y="2169"/>
                    </a:cubicBezTo>
                    <a:cubicBezTo>
                      <a:pt x="42685" y="2169"/>
                      <a:pt x="54258" y="13743"/>
                      <a:pt x="54258" y="28020"/>
                    </a:cubicBezTo>
                    <a:close/>
                  </a:path>
                </a:pathLst>
              </a:custGeom>
              <a:solidFill>
                <a:srgbClr val="FFCC00"/>
              </a:solidFill>
              <a:ln w="3308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9478ED53-E7A6-4A98-948F-95FE9378180C}"/>
                  </a:ext>
                </a:extLst>
              </p:cNvPr>
              <p:cNvSpPr/>
              <p:nvPr/>
            </p:nvSpPr>
            <p:spPr>
              <a:xfrm>
                <a:off x="56921967" y="-5033613"/>
                <a:ext cx="79298" cy="31349"/>
              </a:xfrm>
              <a:custGeom>
                <a:avLst/>
                <a:gdLst>
                  <a:gd name="connsiteX0" fmla="*/ 0 w 79298"/>
                  <a:gd name="connsiteY0" fmla="*/ 0 h 31349"/>
                  <a:gd name="connsiteX1" fmla="*/ 39654 w 79298"/>
                  <a:gd name="connsiteY1" fmla="*/ 31349 h 31349"/>
                  <a:gd name="connsiteX2" fmla="*/ 79299 w 79298"/>
                  <a:gd name="connsiteY2" fmla="*/ 45 h 31349"/>
                  <a:gd name="connsiteX3" fmla="*/ 39654 w 79298"/>
                  <a:gd name="connsiteY3" fmla="*/ 25227 h 31349"/>
                  <a:gd name="connsiteX4" fmla="*/ 0 w 79298"/>
                  <a:gd name="connsiteY4" fmla="*/ 0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0"/>
                    </a:moveTo>
                    <a:cubicBezTo>
                      <a:pt x="4379" y="18363"/>
                      <a:pt x="20778" y="31327"/>
                      <a:pt x="39654" y="31349"/>
                    </a:cubicBezTo>
                    <a:cubicBezTo>
                      <a:pt x="58514" y="31327"/>
                      <a:pt x="74903" y="18386"/>
                      <a:pt x="79299" y="45"/>
                    </a:cubicBezTo>
                    <a:cubicBezTo>
                      <a:pt x="72067" y="15400"/>
                      <a:pt x="56628" y="25207"/>
                      <a:pt x="39654" y="25227"/>
                    </a:cubicBezTo>
                    <a:cubicBezTo>
                      <a:pt x="22668" y="25203"/>
                      <a:pt x="7221" y="1537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D6837E5C-F915-4CF8-A2CF-287F9E72D664}"/>
                  </a:ext>
                </a:extLst>
              </p:cNvPr>
              <p:cNvSpPr/>
              <p:nvPr/>
            </p:nvSpPr>
            <p:spPr>
              <a:xfrm>
                <a:off x="56921967" y="-5083899"/>
                <a:ext cx="79298" cy="31349"/>
              </a:xfrm>
              <a:custGeom>
                <a:avLst/>
                <a:gdLst>
                  <a:gd name="connsiteX0" fmla="*/ 0 w 79298"/>
                  <a:gd name="connsiteY0" fmla="*/ 31349 h 31349"/>
                  <a:gd name="connsiteX1" fmla="*/ 39654 w 79298"/>
                  <a:gd name="connsiteY1" fmla="*/ 0 h 31349"/>
                  <a:gd name="connsiteX2" fmla="*/ 79299 w 79298"/>
                  <a:gd name="connsiteY2" fmla="*/ 31304 h 31349"/>
                  <a:gd name="connsiteX3" fmla="*/ 39654 w 79298"/>
                  <a:gd name="connsiteY3" fmla="*/ 6123 h 31349"/>
                  <a:gd name="connsiteX4" fmla="*/ 0 w 79298"/>
                  <a:gd name="connsiteY4" fmla="*/ 31349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31349"/>
                    </a:moveTo>
                    <a:cubicBezTo>
                      <a:pt x="4379" y="12987"/>
                      <a:pt x="20778" y="22"/>
                      <a:pt x="39654" y="0"/>
                    </a:cubicBezTo>
                    <a:cubicBezTo>
                      <a:pt x="58514" y="22"/>
                      <a:pt x="74903" y="12963"/>
                      <a:pt x="79299" y="31304"/>
                    </a:cubicBezTo>
                    <a:cubicBezTo>
                      <a:pt x="72067" y="15949"/>
                      <a:pt x="56628" y="6142"/>
                      <a:pt x="39654" y="6123"/>
                    </a:cubicBezTo>
                    <a:cubicBezTo>
                      <a:pt x="22668" y="6146"/>
                      <a:pt x="7221" y="15973"/>
                      <a:pt x="0" y="31349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370E3F-5134-4719-B3A5-2817328BC035}"/>
                  </a:ext>
                </a:extLst>
              </p:cNvPr>
              <p:cNvSpPr txBox="1"/>
              <p:nvPr/>
            </p:nvSpPr>
            <p:spPr>
              <a:xfrm>
                <a:off x="56851085" y="-5099009"/>
                <a:ext cx="226258" cy="11200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1" b="1" i="0" u="none" strike="noStrike" kern="1200" cap="none" spc="19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"/>
                    <a:ea typeface="+mn-ea"/>
                    <a:cs typeface="+mn-cs"/>
                    <a:sym typeface="Bahnschrift"/>
                    <a:rtl val="0"/>
                  </a:rPr>
                  <a:t>100%</a:t>
                </a:r>
              </a:p>
            </p:txBody>
          </p:sp>
        </p:grpSp>
        <p:grpSp>
          <p:nvGrpSpPr>
            <p:cNvPr id="27" name="Graphic 11">
              <a:extLst>
                <a:ext uri="{FF2B5EF4-FFF2-40B4-BE49-F238E27FC236}">
                  <a16:creationId xmlns:a16="http://schemas.microsoft.com/office/drawing/2014/main" id="{5D6415A9-0326-4409-8A35-FD9521C326FE}"/>
                </a:ext>
              </a:extLst>
            </p:cNvPr>
            <p:cNvGrpSpPr/>
            <p:nvPr/>
          </p:nvGrpSpPr>
          <p:grpSpPr>
            <a:xfrm>
              <a:off x="55866738" y="-4892055"/>
              <a:ext cx="1135699" cy="81638"/>
              <a:chOff x="55866738" y="-4892055"/>
              <a:chExt cx="1135699" cy="81638"/>
            </a:xfrm>
            <a:solidFill>
              <a:schemeClr val="accent1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DA06BE9-6C59-487C-9C2C-8397233E2088}"/>
                  </a:ext>
                </a:extLst>
              </p:cNvPr>
              <p:cNvSpPr/>
              <p:nvPr/>
            </p:nvSpPr>
            <p:spPr>
              <a:xfrm>
                <a:off x="55866738" y="-4892054"/>
                <a:ext cx="923797" cy="81635"/>
              </a:xfrm>
              <a:custGeom>
                <a:avLst/>
                <a:gdLst>
                  <a:gd name="connsiteX0" fmla="*/ 40816 w 923797"/>
                  <a:gd name="connsiteY0" fmla="*/ 0 h 81635"/>
                  <a:gd name="connsiteX1" fmla="*/ 0 w 923797"/>
                  <a:gd name="connsiteY1" fmla="*/ 40818 h 81635"/>
                  <a:gd name="connsiteX2" fmla="*/ 40816 w 923797"/>
                  <a:gd name="connsiteY2" fmla="*/ 81636 h 81635"/>
                  <a:gd name="connsiteX3" fmla="*/ 882982 w 923797"/>
                  <a:gd name="connsiteY3" fmla="*/ 81636 h 81635"/>
                  <a:gd name="connsiteX4" fmla="*/ 923798 w 923797"/>
                  <a:gd name="connsiteY4" fmla="*/ 40818 h 81635"/>
                  <a:gd name="connsiteX5" fmla="*/ 882982 w 923797"/>
                  <a:gd name="connsiteY5" fmla="*/ 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3797" h="81635">
                    <a:moveTo>
                      <a:pt x="40816" y="0"/>
                    </a:moveTo>
                    <a:cubicBezTo>
                      <a:pt x="18461" y="0"/>
                      <a:pt x="0" y="18462"/>
                      <a:pt x="0" y="40818"/>
                    </a:cubicBezTo>
                    <a:cubicBezTo>
                      <a:pt x="0" y="63173"/>
                      <a:pt x="18461" y="81636"/>
                      <a:pt x="40816" y="81636"/>
                    </a:cubicBezTo>
                    <a:lnTo>
                      <a:pt x="882982" y="81636"/>
                    </a:lnTo>
                    <a:cubicBezTo>
                      <a:pt x="905336" y="81636"/>
                      <a:pt x="923798" y="63173"/>
                      <a:pt x="923798" y="40818"/>
                    </a:cubicBezTo>
                    <a:cubicBezTo>
                      <a:pt x="923798" y="18463"/>
                      <a:pt x="905336" y="0"/>
                      <a:pt x="8829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44A3E3DF-17A5-4F0B-8665-8ED145236D70}"/>
                  </a:ext>
                </a:extLst>
              </p:cNvPr>
              <p:cNvSpPr/>
              <p:nvPr/>
            </p:nvSpPr>
            <p:spPr>
              <a:xfrm>
                <a:off x="55881705" y="-4877089"/>
                <a:ext cx="580229" cy="51702"/>
              </a:xfrm>
              <a:custGeom>
                <a:avLst/>
                <a:gdLst>
                  <a:gd name="connsiteX0" fmla="*/ 25850 w 580229"/>
                  <a:gd name="connsiteY0" fmla="*/ 0 h 51702"/>
                  <a:gd name="connsiteX1" fmla="*/ 554380 w 580229"/>
                  <a:gd name="connsiteY1" fmla="*/ 0 h 51702"/>
                  <a:gd name="connsiteX2" fmla="*/ 580230 w 580229"/>
                  <a:gd name="connsiteY2" fmla="*/ 25851 h 51702"/>
                  <a:gd name="connsiteX3" fmla="*/ 554380 w 580229"/>
                  <a:gd name="connsiteY3" fmla="*/ 51703 h 51702"/>
                  <a:gd name="connsiteX4" fmla="*/ 25850 w 580229"/>
                  <a:gd name="connsiteY4" fmla="*/ 51703 h 51702"/>
                  <a:gd name="connsiteX5" fmla="*/ 0 w 580229"/>
                  <a:gd name="connsiteY5" fmla="*/ 25851 h 51702"/>
                  <a:gd name="connsiteX6" fmla="*/ 25850 w 580229"/>
                  <a:gd name="connsiteY6" fmla="*/ 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0229" h="51702">
                    <a:moveTo>
                      <a:pt x="25850" y="0"/>
                    </a:moveTo>
                    <a:lnTo>
                      <a:pt x="554380" y="0"/>
                    </a:lnTo>
                    <a:cubicBezTo>
                      <a:pt x="568700" y="0"/>
                      <a:pt x="580230" y="11530"/>
                      <a:pt x="580230" y="25851"/>
                    </a:cubicBezTo>
                    <a:cubicBezTo>
                      <a:pt x="580230" y="40173"/>
                      <a:pt x="568700" y="51703"/>
                      <a:pt x="554380" y="51703"/>
                    </a:cubicBezTo>
                    <a:lnTo>
                      <a:pt x="25850" y="51703"/>
                    </a:lnTo>
                    <a:cubicBezTo>
                      <a:pt x="11528" y="51703"/>
                      <a:pt x="0" y="40173"/>
                      <a:pt x="0" y="25851"/>
                    </a:cubicBezTo>
                    <a:cubicBezTo>
                      <a:pt x="0" y="11530"/>
                      <a:pt x="11528" y="0"/>
                      <a:pt x="25850" y="0"/>
                    </a:cubicBezTo>
                    <a:close/>
                  </a:path>
                </a:pathLst>
              </a:custGeom>
              <a:solidFill>
                <a:srgbClr val="37C837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D189EDE-7A6A-4E27-A00B-9985F921E746}"/>
                  </a:ext>
                </a:extLst>
              </p:cNvPr>
              <p:cNvSpPr/>
              <p:nvPr/>
            </p:nvSpPr>
            <p:spPr>
              <a:xfrm>
                <a:off x="55893883" y="-4877087"/>
                <a:ext cx="568050" cy="51699"/>
              </a:xfrm>
              <a:custGeom>
                <a:avLst/>
                <a:gdLst>
                  <a:gd name="connsiteX0" fmla="*/ 27583 w 568050"/>
                  <a:gd name="connsiteY0" fmla="*/ 0 h 51699"/>
                  <a:gd name="connsiteX1" fmla="*/ 0 w 568050"/>
                  <a:gd name="connsiteY1" fmla="*/ 47780 h 51699"/>
                  <a:gd name="connsiteX2" fmla="*/ 4456 w 568050"/>
                  <a:gd name="connsiteY2" fmla="*/ 49991 h 51699"/>
                  <a:gd name="connsiteX3" fmla="*/ 5115 w 568050"/>
                  <a:gd name="connsiteY3" fmla="*/ 50233 h 51699"/>
                  <a:gd name="connsiteX4" fmla="*/ 6356 w 568050"/>
                  <a:gd name="connsiteY4" fmla="*/ 50642 h 51699"/>
                  <a:gd name="connsiteX5" fmla="*/ 8219 w 568050"/>
                  <a:gd name="connsiteY5" fmla="*/ 51121 h 51699"/>
                  <a:gd name="connsiteX6" fmla="*/ 9021 w 568050"/>
                  <a:gd name="connsiteY6" fmla="*/ 51264 h 51699"/>
                  <a:gd name="connsiteX7" fmla="*/ 10624 w 568050"/>
                  <a:gd name="connsiteY7" fmla="*/ 51506 h 51699"/>
                  <a:gd name="connsiteX8" fmla="*/ 11328 w 568050"/>
                  <a:gd name="connsiteY8" fmla="*/ 51583 h 51699"/>
                  <a:gd name="connsiteX9" fmla="*/ 13502 w 568050"/>
                  <a:gd name="connsiteY9" fmla="*/ 51695 h 51699"/>
                  <a:gd name="connsiteX10" fmla="*/ 13672 w 568050"/>
                  <a:gd name="connsiteY10" fmla="*/ 51700 h 51699"/>
                  <a:gd name="connsiteX11" fmla="*/ 15511 w 568050"/>
                  <a:gd name="connsiteY11" fmla="*/ 51700 h 51699"/>
                  <a:gd name="connsiteX12" fmla="*/ 45354 w 568050"/>
                  <a:gd name="connsiteY12" fmla="*/ 0 h 51699"/>
                  <a:gd name="connsiteX13" fmla="*/ 66934 w 568050"/>
                  <a:gd name="connsiteY13" fmla="*/ 0 h 51699"/>
                  <a:gd name="connsiteX14" fmla="*/ 37090 w 568050"/>
                  <a:gd name="connsiteY14" fmla="*/ 51700 h 51699"/>
                  <a:gd name="connsiteX15" fmla="*/ 54862 w 568050"/>
                  <a:gd name="connsiteY15" fmla="*/ 51700 h 51699"/>
                  <a:gd name="connsiteX16" fmla="*/ 84709 w 568050"/>
                  <a:gd name="connsiteY16" fmla="*/ 0 h 51699"/>
                  <a:gd name="connsiteX17" fmla="*/ 106288 w 568050"/>
                  <a:gd name="connsiteY17" fmla="*/ 0 h 51699"/>
                  <a:gd name="connsiteX18" fmla="*/ 76444 w 568050"/>
                  <a:gd name="connsiteY18" fmla="*/ 51700 h 51699"/>
                  <a:gd name="connsiteX19" fmla="*/ 94216 w 568050"/>
                  <a:gd name="connsiteY19" fmla="*/ 51700 h 51699"/>
                  <a:gd name="connsiteX20" fmla="*/ 124063 w 568050"/>
                  <a:gd name="connsiteY20" fmla="*/ 0 h 51699"/>
                  <a:gd name="connsiteX21" fmla="*/ 145640 w 568050"/>
                  <a:gd name="connsiteY21" fmla="*/ 0 h 51699"/>
                  <a:gd name="connsiteX22" fmla="*/ 115796 w 568050"/>
                  <a:gd name="connsiteY22" fmla="*/ 51700 h 51699"/>
                  <a:gd name="connsiteX23" fmla="*/ 133568 w 568050"/>
                  <a:gd name="connsiteY23" fmla="*/ 51700 h 51699"/>
                  <a:gd name="connsiteX24" fmla="*/ 163412 w 568050"/>
                  <a:gd name="connsiteY24" fmla="*/ 0 h 51699"/>
                  <a:gd name="connsiteX25" fmla="*/ 184992 w 568050"/>
                  <a:gd name="connsiteY25" fmla="*/ 0 h 51699"/>
                  <a:gd name="connsiteX26" fmla="*/ 155148 w 568050"/>
                  <a:gd name="connsiteY26" fmla="*/ 51700 h 51699"/>
                  <a:gd name="connsiteX27" fmla="*/ 172922 w 568050"/>
                  <a:gd name="connsiteY27" fmla="*/ 51700 h 51699"/>
                  <a:gd name="connsiteX28" fmla="*/ 202766 w 568050"/>
                  <a:gd name="connsiteY28" fmla="*/ 0 h 51699"/>
                  <a:gd name="connsiteX29" fmla="*/ 224346 w 568050"/>
                  <a:gd name="connsiteY29" fmla="*/ 0 h 51699"/>
                  <a:gd name="connsiteX30" fmla="*/ 194502 w 568050"/>
                  <a:gd name="connsiteY30" fmla="*/ 51700 h 51699"/>
                  <a:gd name="connsiteX31" fmla="*/ 212274 w 568050"/>
                  <a:gd name="connsiteY31" fmla="*/ 51700 h 51699"/>
                  <a:gd name="connsiteX32" fmla="*/ 242120 w 568050"/>
                  <a:gd name="connsiteY32" fmla="*/ 0 h 51699"/>
                  <a:gd name="connsiteX33" fmla="*/ 263700 w 568050"/>
                  <a:gd name="connsiteY33" fmla="*/ 0 h 51699"/>
                  <a:gd name="connsiteX34" fmla="*/ 233853 w 568050"/>
                  <a:gd name="connsiteY34" fmla="*/ 51700 h 51699"/>
                  <a:gd name="connsiteX35" fmla="*/ 251628 w 568050"/>
                  <a:gd name="connsiteY35" fmla="*/ 51700 h 51699"/>
                  <a:gd name="connsiteX36" fmla="*/ 281472 w 568050"/>
                  <a:gd name="connsiteY36" fmla="*/ 0 h 51699"/>
                  <a:gd name="connsiteX37" fmla="*/ 303052 w 568050"/>
                  <a:gd name="connsiteY37" fmla="*/ 0 h 51699"/>
                  <a:gd name="connsiteX38" fmla="*/ 273208 w 568050"/>
                  <a:gd name="connsiteY38" fmla="*/ 51700 h 51699"/>
                  <a:gd name="connsiteX39" fmla="*/ 290980 w 568050"/>
                  <a:gd name="connsiteY39" fmla="*/ 51700 h 51699"/>
                  <a:gd name="connsiteX40" fmla="*/ 320823 w 568050"/>
                  <a:gd name="connsiteY40" fmla="*/ 0 h 51699"/>
                  <a:gd name="connsiteX41" fmla="*/ 342406 w 568050"/>
                  <a:gd name="connsiteY41" fmla="*/ 0 h 51699"/>
                  <a:gd name="connsiteX42" fmla="*/ 312559 w 568050"/>
                  <a:gd name="connsiteY42" fmla="*/ 51700 h 51699"/>
                  <a:gd name="connsiteX43" fmla="*/ 330334 w 568050"/>
                  <a:gd name="connsiteY43" fmla="*/ 51700 h 51699"/>
                  <a:gd name="connsiteX44" fmla="*/ 360178 w 568050"/>
                  <a:gd name="connsiteY44" fmla="*/ 0 h 51699"/>
                  <a:gd name="connsiteX45" fmla="*/ 381757 w 568050"/>
                  <a:gd name="connsiteY45" fmla="*/ 0 h 51699"/>
                  <a:gd name="connsiteX46" fmla="*/ 351914 w 568050"/>
                  <a:gd name="connsiteY46" fmla="*/ 51700 h 51699"/>
                  <a:gd name="connsiteX47" fmla="*/ 369685 w 568050"/>
                  <a:gd name="connsiteY47" fmla="*/ 51700 h 51699"/>
                  <a:gd name="connsiteX48" fmla="*/ 399532 w 568050"/>
                  <a:gd name="connsiteY48" fmla="*/ 0 h 51699"/>
                  <a:gd name="connsiteX49" fmla="*/ 421112 w 568050"/>
                  <a:gd name="connsiteY49" fmla="*/ 0 h 51699"/>
                  <a:gd name="connsiteX50" fmla="*/ 391265 w 568050"/>
                  <a:gd name="connsiteY50" fmla="*/ 51700 h 51699"/>
                  <a:gd name="connsiteX51" fmla="*/ 409040 w 568050"/>
                  <a:gd name="connsiteY51" fmla="*/ 51700 h 51699"/>
                  <a:gd name="connsiteX52" fmla="*/ 438884 w 568050"/>
                  <a:gd name="connsiteY52" fmla="*/ 0 h 51699"/>
                  <a:gd name="connsiteX53" fmla="*/ 460463 w 568050"/>
                  <a:gd name="connsiteY53" fmla="*/ 0 h 51699"/>
                  <a:gd name="connsiteX54" fmla="*/ 430619 w 568050"/>
                  <a:gd name="connsiteY54" fmla="*/ 51700 h 51699"/>
                  <a:gd name="connsiteX55" fmla="*/ 448391 w 568050"/>
                  <a:gd name="connsiteY55" fmla="*/ 51700 h 51699"/>
                  <a:gd name="connsiteX56" fmla="*/ 478235 w 568050"/>
                  <a:gd name="connsiteY56" fmla="*/ 0 h 51699"/>
                  <a:gd name="connsiteX57" fmla="*/ 499815 w 568050"/>
                  <a:gd name="connsiteY57" fmla="*/ 0 h 51699"/>
                  <a:gd name="connsiteX58" fmla="*/ 469971 w 568050"/>
                  <a:gd name="connsiteY58" fmla="*/ 51700 h 51699"/>
                  <a:gd name="connsiteX59" fmla="*/ 487745 w 568050"/>
                  <a:gd name="connsiteY59" fmla="*/ 51700 h 51699"/>
                  <a:gd name="connsiteX60" fmla="*/ 517589 w 568050"/>
                  <a:gd name="connsiteY60" fmla="*/ 0 h 51699"/>
                  <a:gd name="connsiteX61" fmla="*/ 539169 w 568050"/>
                  <a:gd name="connsiteY61" fmla="*/ 0 h 51699"/>
                  <a:gd name="connsiteX62" fmla="*/ 509325 w 568050"/>
                  <a:gd name="connsiteY62" fmla="*/ 51700 h 51699"/>
                  <a:gd name="connsiteX63" fmla="*/ 527097 w 568050"/>
                  <a:gd name="connsiteY63" fmla="*/ 51700 h 51699"/>
                  <a:gd name="connsiteX64" fmla="*/ 554990 w 568050"/>
                  <a:gd name="connsiteY64" fmla="*/ 3383 h 51699"/>
                  <a:gd name="connsiteX65" fmla="*/ 542201 w 568050"/>
                  <a:gd name="connsiteY65" fmla="*/ 0 h 51699"/>
                  <a:gd name="connsiteX66" fmla="*/ 567249 w 568050"/>
                  <a:gd name="connsiteY66" fmla="*/ 19532 h 51699"/>
                  <a:gd name="connsiteX67" fmla="*/ 549248 w 568050"/>
                  <a:gd name="connsiteY67" fmla="*/ 50711 h 51699"/>
                  <a:gd name="connsiteX68" fmla="*/ 568051 w 568050"/>
                  <a:gd name="connsiteY68" fmla="*/ 25851 h 51699"/>
                  <a:gd name="connsiteX69" fmla="*/ 567249 w 568050"/>
                  <a:gd name="connsiteY69" fmla="*/ 19532 h 5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68050" h="51699">
                    <a:moveTo>
                      <a:pt x="27583" y="0"/>
                    </a:moveTo>
                    <a:lnTo>
                      <a:pt x="0" y="47780"/>
                    </a:lnTo>
                    <a:cubicBezTo>
                      <a:pt x="1400" y="48653"/>
                      <a:pt x="2894" y="49392"/>
                      <a:pt x="4456" y="49991"/>
                    </a:cubicBezTo>
                    <a:cubicBezTo>
                      <a:pt x="4674" y="50074"/>
                      <a:pt x="4895" y="50156"/>
                      <a:pt x="5115" y="50233"/>
                    </a:cubicBezTo>
                    <a:cubicBezTo>
                      <a:pt x="5526" y="50378"/>
                      <a:pt x="5936" y="50518"/>
                      <a:pt x="6356" y="50642"/>
                    </a:cubicBezTo>
                    <a:cubicBezTo>
                      <a:pt x="6969" y="50822"/>
                      <a:pt x="7588" y="50986"/>
                      <a:pt x="8219" y="51121"/>
                    </a:cubicBezTo>
                    <a:cubicBezTo>
                      <a:pt x="8483" y="51178"/>
                      <a:pt x="8754" y="51215"/>
                      <a:pt x="9021" y="51264"/>
                    </a:cubicBezTo>
                    <a:cubicBezTo>
                      <a:pt x="9552" y="51360"/>
                      <a:pt x="10083" y="51443"/>
                      <a:pt x="10624" y="51506"/>
                    </a:cubicBezTo>
                    <a:cubicBezTo>
                      <a:pt x="10858" y="51534"/>
                      <a:pt x="11091" y="51562"/>
                      <a:pt x="11328" y="51583"/>
                    </a:cubicBezTo>
                    <a:cubicBezTo>
                      <a:pt x="12044" y="51647"/>
                      <a:pt x="12770" y="51690"/>
                      <a:pt x="13502" y="51695"/>
                    </a:cubicBezTo>
                    <a:cubicBezTo>
                      <a:pt x="13559" y="51695"/>
                      <a:pt x="13615" y="51700"/>
                      <a:pt x="13672" y="51700"/>
                    </a:cubicBezTo>
                    <a:lnTo>
                      <a:pt x="15511" y="51700"/>
                    </a:lnTo>
                    <a:lnTo>
                      <a:pt x="45354" y="0"/>
                    </a:lnTo>
                    <a:close/>
                    <a:moveTo>
                      <a:pt x="66934" y="0"/>
                    </a:moveTo>
                    <a:lnTo>
                      <a:pt x="37090" y="51700"/>
                    </a:lnTo>
                    <a:lnTo>
                      <a:pt x="54862" y="51700"/>
                    </a:lnTo>
                    <a:lnTo>
                      <a:pt x="84709" y="0"/>
                    </a:lnTo>
                    <a:close/>
                    <a:moveTo>
                      <a:pt x="106288" y="0"/>
                    </a:moveTo>
                    <a:lnTo>
                      <a:pt x="76444" y="51700"/>
                    </a:lnTo>
                    <a:lnTo>
                      <a:pt x="94216" y="51700"/>
                    </a:lnTo>
                    <a:lnTo>
                      <a:pt x="124063" y="0"/>
                    </a:lnTo>
                    <a:close/>
                    <a:moveTo>
                      <a:pt x="145640" y="0"/>
                    </a:moveTo>
                    <a:lnTo>
                      <a:pt x="115796" y="51700"/>
                    </a:lnTo>
                    <a:lnTo>
                      <a:pt x="133568" y="51700"/>
                    </a:lnTo>
                    <a:lnTo>
                      <a:pt x="163412" y="0"/>
                    </a:lnTo>
                    <a:close/>
                    <a:moveTo>
                      <a:pt x="184992" y="0"/>
                    </a:moveTo>
                    <a:lnTo>
                      <a:pt x="155148" y="51700"/>
                    </a:lnTo>
                    <a:lnTo>
                      <a:pt x="172922" y="51700"/>
                    </a:lnTo>
                    <a:lnTo>
                      <a:pt x="202766" y="0"/>
                    </a:lnTo>
                    <a:close/>
                    <a:moveTo>
                      <a:pt x="224346" y="0"/>
                    </a:moveTo>
                    <a:lnTo>
                      <a:pt x="194502" y="51700"/>
                    </a:lnTo>
                    <a:lnTo>
                      <a:pt x="212274" y="51700"/>
                    </a:lnTo>
                    <a:lnTo>
                      <a:pt x="242120" y="0"/>
                    </a:lnTo>
                    <a:close/>
                    <a:moveTo>
                      <a:pt x="263700" y="0"/>
                    </a:moveTo>
                    <a:lnTo>
                      <a:pt x="233853" y="51700"/>
                    </a:lnTo>
                    <a:lnTo>
                      <a:pt x="251628" y="51700"/>
                    </a:lnTo>
                    <a:lnTo>
                      <a:pt x="281472" y="0"/>
                    </a:lnTo>
                    <a:close/>
                    <a:moveTo>
                      <a:pt x="303052" y="0"/>
                    </a:moveTo>
                    <a:lnTo>
                      <a:pt x="273208" y="51700"/>
                    </a:lnTo>
                    <a:lnTo>
                      <a:pt x="290980" y="51700"/>
                    </a:lnTo>
                    <a:lnTo>
                      <a:pt x="320823" y="0"/>
                    </a:lnTo>
                    <a:close/>
                    <a:moveTo>
                      <a:pt x="342406" y="0"/>
                    </a:moveTo>
                    <a:lnTo>
                      <a:pt x="312559" y="51700"/>
                    </a:lnTo>
                    <a:lnTo>
                      <a:pt x="330334" y="51700"/>
                    </a:lnTo>
                    <a:lnTo>
                      <a:pt x="360178" y="0"/>
                    </a:lnTo>
                    <a:close/>
                    <a:moveTo>
                      <a:pt x="381757" y="0"/>
                    </a:moveTo>
                    <a:lnTo>
                      <a:pt x="351914" y="51700"/>
                    </a:lnTo>
                    <a:lnTo>
                      <a:pt x="369685" y="51700"/>
                    </a:lnTo>
                    <a:lnTo>
                      <a:pt x="399532" y="0"/>
                    </a:lnTo>
                    <a:close/>
                    <a:moveTo>
                      <a:pt x="421112" y="0"/>
                    </a:moveTo>
                    <a:lnTo>
                      <a:pt x="391265" y="51700"/>
                    </a:lnTo>
                    <a:lnTo>
                      <a:pt x="409040" y="51700"/>
                    </a:lnTo>
                    <a:lnTo>
                      <a:pt x="438884" y="0"/>
                    </a:lnTo>
                    <a:close/>
                    <a:moveTo>
                      <a:pt x="460463" y="0"/>
                    </a:moveTo>
                    <a:lnTo>
                      <a:pt x="430619" y="51700"/>
                    </a:lnTo>
                    <a:lnTo>
                      <a:pt x="448391" y="51700"/>
                    </a:lnTo>
                    <a:lnTo>
                      <a:pt x="478235" y="0"/>
                    </a:lnTo>
                    <a:close/>
                    <a:moveTo>
                      <a:pt x="499815" y="0"/>
                    </a:moveTo>
                    <a:lnTo>
                      <a:pt x="469971" y="51700"/>
                    </a:lnTo>
                    <a:lnTo>
                      <a:pt x="487745" y="51700"/>
                    </a:lnTo>
                    <a:lnTo>
                      <a:pt x="517589" y="0"/>
                    </a:lnTo>
                    <a:close/>
                    <a:moveTo>
                      <a:pt x="539169" y="0"/>
                    </a:moveTo>
                    <a:lnTo>
                      <a:pt x="509325" y="51700"/>
                    </a:lnTo>
                    <a:lnTo>
                      <a:pt x="527097" y="51700"/>
                    </a:lnTo>
                    <a:lnTo>
                      <a:pt x="554990" y="3383"/>
                    </a:lnTo>
                    <a:cubicBezTo>
                      <a:pt x="551220" y="1239"/>
                      <a:pt x="546865" y="0"/>
                      <a:pt x="542201" y="0"/>
                    </a:cubicBezTo>
                    <a:close/>
                    <a:moveTo>
                      <a:pt x="567249" y="19532"/>
                    </a:moveTo>
                    <a:lnTo>
                      <a:pt x="549248" y="50711"/>
                    </a:lnTo>
                    <a:cubicBezTo>
                      <a:pt x="560118" y="47655"/>
                      <a:pt x="568051" y="37724"/>
                      <a:pt x="568051" y="25851"/>
                    </a:cubicBezTo>
                    <a:cubicBezTo>
                      <a:pt x="568051" y="23666"/>
                      <a:pt x="567755" y="21556"/>
                      <a:pt x="567249" y="19532"/>
                    </a:cubicBezTo>
                    <a:close/>
                  </a:path>
                </a:pathLst>
              </a:custGeom>
              <a:solidFill>
                <a:srgbClr val="FFFFFF">
                  <a:alpha val="26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1E7475B-9F82-41D3-B8C9-979F088F48A1}"/>
                  </a:ext>
                </a:extLst>
              </p:cNvPr>
              <p:cNvSpPr/>
              <p:nvPr/>
            </p:nvSpPr>
            <p:spPr>
              <a:xfrm>
                <a:off x="55907274" y="-4871762"/>
                <a:ext cx="529091" cy="19280"/>
              </a:xfrm>
              <a:custGeom>
                <a:avLst/>
                <a:gdLst>
                  <a:gd name="connsiteX0" fmla="*/ 9639 w 529091"/>
                  <a:gd name="connsiteY0" fmla="*/ 0 h 19280"/>
                  <a:gd name="connsiteX1" fmla="*/ 519452 w 529091"/>
                  <a:gd name="connsiteY1" fmla="*/ 0 h 19280"/>
                  <a:gd name="connsiteX2" fmla="*/ 529092 w 529091"/>
                  <a:gd name="connsiteY2" fmla="*/ 9640 h 19280"/>
                  <a:gd name="connsiteX3" fmla="*/ 519452 w 529091"/>
                  <a:gd name="connsiteY3" fmla="*/ 19280 h 19280"/>
                  <a:gd name="connsiteX4" fmla="*/ 9639 w 529091"/>
                  <a:gd name="connsiteY4" fmla="*/ 19280 h 19280"/>
                  <a:gd name="connsiteX5" fmla="*/ 0 w 529091"/>
                  <a:gd name="connsiteY5" fmla="*/ 9640 h 19280"/>
                  <a:gd name="connsiteX6" fmla="*/ 9639 w 529091"/>
                  <a:gd name="connsiteY6" fmla="*/ 0 h 1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9091" h="19280">
                    <a:moveTo>
                      <a:pt x="9639" y="0"/>
                    </a:moveTo>
                    <a:lnTo>
                      <a:pt x="519452" y="0"/>
                    </a:lnTo>
                    <a:cubicBezTo>
                      <a:pt x="524792" y="0"/>
                      <a:pt x="529092" y="4300"/>
                      <a:pt x="529092" y="9640"/>
                    </a:cubicBezTo>
                    <a:cubicBezTo>
                      <a:pt x="529092" y="14981"/>
                      <a:pt x="524792" y="19280"/>
                      <a:pt x="519452" y="19280"/>
                    </a:cubicBezTo>
                    <a:lnTo>
                      <a:pt x="9639" y="19280"/>
                    </a:lnTo>
                    <a:cubicBezTo>
                      <a:pt x="4299" y="19280"/>
                      <a:pt x="0" y="14981"/>
                      <a:pt x="0" y="9640"/>
                    </a:cubicBezTo>
                    <a:cubicBezTo>
                      <a:pt x="0" y="4300"/>
                      <a:pt x="4299" y="0"/>
                      <a:pt x="9639" y="0"/>
                    </a:cubicBez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 w="40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13AEAC1-6260-44C4-B32D-98921041E421}"/>
                  </a:ext>
                </a:extLst>
              </p:cNvPr>
              <p:cNvSpPr/>
              <p:nvPr/>
            </p:nvSpPr>
            <p:spPr>
              <a:xfrm>
                <a:off x="55866739" y="-4854639"/>
                <a:ext cx="923796" cy="44221"/>
              </a:xfrm>
              <a:custGeom>
                <a:avLst/>
                <a:gdLst>
                  <a:gd name="connsiteX0" fmla="*/ 154 w 923796"/>
                  <a:gd name="connsiteY0" fmla="*/ 0 h 44221"/>
                  <a:gd name="connsiteX1" fmla="*/ 0 w 923796"/>
                  <a:gd name="connsiteY1" fmla="*/ 3404 h 44221"/>
                  <a:gd name="connsiteX2" fmla="*/ 40816 w 923796"/>
                  <a:gd name="connsiteY2" fmla="*/ 44222 h 44221"/>
                  <a:gd name="connsiteX3" fmla="*/ 882981 w 923796"/>
                  <a:gd name="connsiteY3" fmla="*/ 44222 h 44221"/>
                  <a:gd name="connsiteX4" fmla="*/ 923796 w 923796"/>
                  <a:gd name="connsiteY4" fmla="*/ 3404 h 44221"/>
                  <a:gd name="connsiteX5" fmla="*/ 923642 w 923796"/>
                  <a:gd name="connsiteY5" fmla="*/ 0 h 44221"/>
                  <a:gd name="connsiteX6" fmla="*/ 882981 w 923796"/>
                  <a:gd name="connsiteY6" fmla="*/ 37419 h 44221"/>
                  <a:gd name="connsiteX7" fmla="*/ 40816 w 923796"/>
                  <a:gd name="connsiteY7" fmla="*/ 37419 h 44221"/>
                  <a:gd name="connsiteX8" fmla="*/ 154 w 923796"/>
                  <a:gd name="connsiteY8" fmla="*/ 0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0"/>
                    </a:moveTo>
                    <a:cubicBezTo>
                      <a:pt x="56" y="1124"/>
                      <a:pt x="0" y="2258"/>
                      <a:pt x="0" y="3404"/>
                    </a:cubicBezTo>
                    <a:cubicBezTo>
                      <a:pt x="0" y="25759"/>
                      <a:pt x="18461" y="44222"/>
                      <a:pt x="40816" y="44222"/>
                    </a:cubicBezTo>
                    <a:lnTo>
                      <a:pt x="882981" y="44222"/>
                    </a:lnTo>
                    <a:cubicBezTo>
                      <a:pt x="905334" y="44222"/>
                      <a:pt x="923796" y="25759"/>
                      <a:pt x="923796" y="3404"/>
                    </a:cubicBezTo>
                    <a:cubicBezTo>
                      <a:pt x="923796" y="2258"/>
                      <a:pt x="923740" y="1124"/>
                      <a:pt x="923642" y="0"/>
                    </a:cubicBezTo>
                    <a:cubicBezTo>
                      <a:pt x="921883" y="20795"/>
                      <a:pt x="904190" y="37419"/>
                      <a:pt x="882981" y="37419"/>
                    </a:cubicBezTo>
                    <a:lnTo>
                      <a:pt x="40816" y="37419"/>
                    </a:lnTo>
                    <a:cubicBezTo>
                      <a:pt x="19606" y="37419"/>
                      <a:pt x="1912" y="20795"/>
                      <a:pt x="154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A5DAF87-40D4-4EE2-B0A5-8F9485DDF6AC}"/>
                  </a:ext>
                </a:extLst>
              </p:cNvPr>
              <p:cNvSpPr/>
              <p:nvPr/>
            </p:nvSpPr>
            <p:spPr>
              <a:xfrm>
                <a:off x="55866739" y="-4892054"/>
                <a:ext cx="923796" cy="44221"/>
              </a:xfrm>
              <a:custGeom>
                <a:avLst/>
                <a:gdLst>
                  <a:gd name="connsiteX0" fmla="*/ 154 w 923796"/>
                  <a:gd name="connsiteY0" fmla="*/ 44222 h 44221"/>
                  <a:gd name="connsiteX1" fmla="*/ 0 w 923796"/>
                  <a:gd name="connsiteY1" fmla="*/ 40818 h 44221"/>
                  <a:gd name="connsiteX2" fmla="*/ 40816 w 923796"/>
                  <a:gd name="connsiteY2" fmla="*/ 0 h 44221"/>
                  <a:gd name="connsiteX3" fmla="*/ 882981 w 923796"/>
                  <a:gd name="connsiteY3" fmla="*/ 0 h 44221"/>
                  <a:gd name="connsiteX4" fmla="*/ 923796 w 923796"/>
                  <a:gd name="connsiteY4" fmla="*/ 40818 h 44221"/>
                  <a:gd name="connsiteX5" fmla="*/ 923642 w 923796"/>
                  <a:gd name="connsiteY5" fmla="*/ 44222 h 44221"/>
                  <a:gd name="connsiteX6" fmla="*/ 882981 w 923796"/>
                  <a:gd name="connsiteY6" fmla="*/ 6803 h 44221"/>
                  <a:gd name="connsiteX7" fmla="*/ 40816 w 923796"/>
                  <a:gd name="connsiteY7" fmla="*/ 6803 h 44221"/>
                  <a:gd name="connsiteX8" fmla="*/ 154 w 923796"/>
                  <a:gd name="connsiteY8" fmla="*/ 44222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44222"/>
                    </a:moveTo>
                    <a:cubicBezTo>
                      <a:pt x="56" y="43098"/>
                      <a:pt x="0" y="41964"/>
                      <a:pt x="0" y="40818"/>
                    </a:cubicBezTo>
                    <a:cubicBezTo>
                      <a:pt x="0" y="18462"/>
                      <a:pt x="18461" y="0"/>
                      <a:pt x="40816" y="0"/>
                    </a:cubicBezTo>
                    <a:lnTo>
                      <a:pt x="882981" y="0"/>
                    </a:lnTo>
                    <a:cubicBezTo>
                      <a:pt x="905334" y="0"/>
                      <a:pt x="923796" y="18463"/>
                      <a:pt x="923796" y="40818"/>
                    </a:cubicBezTo>
                    <a:cubicBezTo>
                      <a:pt x="923796" y="41964"/>
                      <a:pt x="923735" y="43098"/>
                      <a:pt x="923642" y="44222"/>
                    </a:cubicBezTo>
                    <a:cubicBezTo>
                      <a:pt x="921883" y="23427"/>
                      <a:pt x="904190" y="6803"/>
                      <a:pt x="882981" y="6803"/>
                    </a:cubicBezTo>
                    <a:lnTo>
                      <a:pt x="40816" y="6803"/>
                    </a:lnTo>
                    <a:cubicBezTo>
                      <a:pt x="19606" y="6803"/>
                      <a:pt x="1912" y="23427"/>
                      <a:pt x="154" y="44222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E1A99C6-8BD1-45E6-BB93-2FEA5CE7817E}"/>
                  </a:ext>
                </a:extLst>
              </p:cNvPr>
              <p:cNvSpPr/>
              <p:nvPr/>
            </p:nvSpPr>
            <p:spPr>
              <a:xfrm rot="-5400000" flipV="1">
                <a:off x="56920806" y="-4892055"/>
                <a:ext cx="81631" cy="81635"/>
              </a:xfrm>
              <a:custGeom>
                <a:avLst/>
                <a:gdLst>
                  <a:gd name="connsiteX0" fmla="*/ 83730 w 81631"/>
                  <a:gd name="connsiteY0" fmla="*/ 42995 h 81635"/>
                  <a:gd name="connsiteX1" fmla="*/ 42914 w 81631"/>
                  <a:gd name="connsiteY1" fmla="*/ 83813 h 81635"/>
                  <a:gd name="connsiteX2" fmla="*/ 2099 w 81631"/>
                  <a:gd name="connsiteY2" fmla="*/ 42995 h 81635"/>
                  <a:gd name="connsiteX3" fmla="*/ 42914 w 81631"/>
                  <a:gd name="connsiteY3" fmla="*/ 2177 h 81635"/>
                  <a:gd name="connsiteX4" fmla="*/ 83730 w 81631"/>
                  <a:gd name="connsiteY4" fmla="*/ 42995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1" h="81635">
                    <a:moveTo>
                      <a:pt x="83730" y="42995"/>
                    </a:moveTo>
                    <a:cubicBezTo>
                      <a:pt x="83730" y="65538"/>
                      <a:pt x="65456" y="83813"/>
                      <a:pt x="42914" y="83813"/>
                    </a:cubicBezTo>
                    <a:cubicBezTo>
                      <a:pt x="20373" y="83813"/>
                      <a:pt x="2099" y="65538"/>
                      <a:pt x="2099" y="42995"/>
                    </a:cubicBezTo>
                    <a:cubicBezTo>
                      <a:pt x="2099" y="20452"/>
                      <a:pt x="20373" y="2177"/>
                      <a:pt x="42914" y="2177"/>
                    </a:cubicBezTo>
                    <a:cubicBezTo>
                      <a:pt x="65456" y="2177"/>
                      <a:pt x="83730" y="20452"/>
                      <a:pt x="83730" y="42995"/>
                    </a:cubicBezTo>
                    <a:close/>
                  </a:path>
                </a:pathLst>
              </a:custGeom>
              <a:solidFill>
                <a:srgbClr val="1A1A1A"/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2194209-BBA4-41A8-94BC-0DF6146945A5}"/>
                  </a:ext>
                </a:extLst>
              </p:cNvPr>
              <p:cNvSpPr/>
              <p:nvPr/>
            </p:nvSpPr>
            <p:spPr>
              <a:xfrm rot="5400000">
                <a:off x="56935772" y="-4877089"/>
                <a:ext cx="51699" cy="51702"/>
              </a:xfrm>
              <a:custGeom>
                <a:avLst/>
                <a:gdLst>
                  <a:gd name="connsiteX0" fmla="*/ 54217 w 51699"/>
                  <a:gd name="connsiteY0" fmla="*/ 28029 h 51702"/>
                  <a:gd name="connsiteX1" fmla="*/ 28367 w 51699"/>
                  <a:gd name="connsiteY1" fmla="*/ 53880 h 51702"/>
                  <a:gd name="connsiteX2" fmla="*/ 2517 w 51699"/>
                  <a:gd name="connsiteY2" fmla="*/ 28029 h 51702"/>
                  <a:gd name="connsiteX3" fmla="*/ 28367 w 51699"/>
                  <a:gd name="connsiteY3" fmla="*/ 2177 h 51702"/>
                  <a:gd name="connsiteX4" fmla="*/ 54217 w 51699"/>
                  <a:gd name="connsiteY4" fmla="*/ 28029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99" h="51702">
                    <a:moveTo>
                      <a:pt x="54217" y="28029"/>
                    </a:moveTo>
                    <a:cubicBezTo>
                      <a:pt x="54217" y="42306"/>
                      <a:pt x="42644" y="53880"/>
                      <a:pt x="28367" y="53880"/>
                    </a:cubicBezTo>
                    <a:cubicBezTo>
                      <a:pt x="14091" y="53880"/>
                      <a:pt x="2517" y="42306"/>
                      <a:pt x="2517" y="28029"/>
                    </a:cubicBezTo>
                    <a:cubicBezTo>
                      <a:pt x="2517" y="13751"/>
                      <a:pt x="14091" y="2177"/>
                      <a:pt x="28367" y="2177"/>
                    </a:cubicBezTo>
                    <a:cubicBezTo>
                      <a:pt x="42644" y="2177"/>
                      <a:pt x="54217" y="13751"/>
                      <a:pt x="54217" y="28029"/>
                    </a:cubicBezTo>
                    <a:close/>
                  </a:path>
                </a:pathLst>
              </a:custGeom>
              <a:solidFill>
                <a:srgbClr val="37C837"/>
              </a:solidFill>
              <a:ln w="3308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02C22AA-37FF-47D7-9D4D-8DB03A133984}"/>
                  </a:ext>
                </a:extLst>
              </p:cNvPr>
              <p:cNvSpPr/>
              <p:nvPr/>
            </p:nvSpPr>
            <p:spPr>
              <a:xfrm>
                <a:off x="56921967" y="-4841769"/>
                <a:ext cx="79298" cy="31349"/>
              </a:xfrm>
              <a:custGeom>
                <a:avLst/>
                <a:gdLst>
                  <a:gd name="connsiteX0" fmla="*/ 0 w 79298"/>
                  <a:gd name="connsiteY0" fmla="*/ 0 h 31349"/>
                  <a:gd name="connsiteX1" fmla="*/ 39654 w 79298"/>
                  <a:gd name="connsiteY1" fmla="*/ 31349 h 31349"/>
                  <a:gd name="connsiteX2" fmla="*/ 79299 w 79298"/>
                  <a:gd name="connsiteY2" fmla="*/ 45 h 31349"/>
                  <a:gd name="connsiteX3" fmla="*/ 39654 w 79298"/>
                  <a:gd name="connsiteY3" fmla="*/ 25227 h 31349"/>
                  <a:gd name="connsiteX4" fmla="*/ 0 w 79298"/>
                  <a:gd name="connsiteY4" fmla="*/ 0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0"/>
                    </a:moveTo>
                    <a:cubicBezTo>
                      <a:pt x="4379" y="18363"/>
                      <a:pt x="20778" y="31327"/>
                      <a:pt x="39654" y="31349"/>
                    </a:cubicBezTo>
                    <a:cubicBezTo>
                      <a:pt x="58514" y="31327"/>
                      <a:pt x="74903" y="18386"/>
                      <a:pt x="79299" y="45"/>
                    </a:cubicBezTo>
                    <a:cubicBezTo>
                      <a:pt x="72067" y="15400"/>
                      <a:pt x="56628" y="25207"/>
                      <a:pt x="39654" y="25227"/>
                    </a:cubicBezTo>
                    <a:cubicBezTo>
                      <a:pt x="22668" y="25203"/>
                      <a:pt x="7221" y="1537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6DC6A69-8AB5-48B2-AEF2-6CC417A8C74C}"/>
                  </a:ext>
                </a:extLst>
              </p:cNvPr>
              <p:cNvSpPr/>
              <p:nvPr/>
            </p:nvSpPr>
            <p:spPr>
              <a:xfrm>
                <a:off x="56921967" y="-4892055"/>
                <a:ext cx="79298" cy="31349"/>
              </a:xfrm>
              <a:custGeom>
                <a:avLst/>
                <a:gdLst>
                  <a:gd name="connsiteX0" fmla="*/ 0 w 79298"/>
                  <a:gd name="connsiteY0" fmla="*/ 31349 h 31349"/>
                  <a:gd name="connsiteX1" fmla="*/ 39654 w 79298"/>
                  <a:gd name="connsiteY1" fmla="*/ 0 h 31349"/>
                  <a:gd name="connsiteX2" fmla="*/ 79299 w 79298"/>
                  <a:gd name="connsiteY2" fmla="*/ 31304 h 31349"/>
                  <a:gd name="connsiteX3" fmla="*/ 39654 w 79298"/>
                  <a:gd name="connsiteY3" fmla="*/ 6123 h 31349"/>
                  <a:gd name="connsiteX4" fmla="*/ 0 w 79298"/>
                  <a:gd name="connsiteY4" fmla="*/ 31349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31349"/>
                    </a:moveTo>
                    <a:cubicBezTo>
                      <a:pt x="4379" y="12986"/>
                      <a:pt x="20778" y="22"/>
                      <a:pt x="39654" y="0"/>
                    </a:cubicBezTo>
                    <a:cubicBezTo>
                      <a:pt x="58514" y="22"/>
                      <a:pt x="74903" y="12963"/>
                      <a:pt x="79299" y="31304"/>
                    </a:cubicBezTo>
                    <a:cubicBezTo>
                      <a:pt x="72067" y="15949"/>
                      <a:pt x="56628" y="6142"/>
                      <a:pt x="39654" y="6123"/>
                    </a:cubicBezTo>
                    <a:cubicBezTo>
                      <a:pt x="22668" y="6146"/>
                      <a:pt x="7221" y="15973"/>
                      <a:pt x="0" y="31349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218CE6F-1FD8-4F37-9826-ADC3A85C8E49}"/>
                  </a:ext>
                </a:extLst>
              </p:cNvPr>
              <p:cNvSpPr txBox="1"/>
              <p:nvPr/>
            </p:nvSpPr>
            <p:spPr>
              <a:xfrm>
                <a:off x="56852332" y="-4906327"/>
                <a:ext cx="219461" cy="11200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1" b="1" i="0" u="none" strike="noStrike" kern="1200" cap="none" spc="23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"/>
                    <a:ea typeface="+mn-ea"/>
                    <a:cs typeface="+mn-cs"/>
                    <a:sym typeface="Bahnschrift"/>
                    <a:rtl val="0"/>
                  </a:rPr>
                  <a:t>65%</a:t>
                </a: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1EE015E-E5A1-4053-9885-C44C3EA9D89E}"/>
                  </a:ext>
                </a:extLst>
              </p:cNvPr>
              <p:cNvSpPr/>
              <p:nvPr/>
            </p:nvSpPr>
            <p:spPr>
              <a:xfrm>
                <a:off x="55866738" y="-4892054"/>
                <a:ext cx="923797" cy="81635"/>
              </a:xfrm>
              <a:custGeom>
                <a:avLst/>
                <a:gdLst>
                  <a:gd name="connsiteX0" fmla="*/ 40816 w 923797"/>
                  <a:gd name="connsiteY0" fmla="*/ 0 h 81635"/>
                  <a:gd name="connsiteX1" fmla="*/ 0 w 923797"/>
                  <a:gd name="connsiteY1" fmla="*/ 40818 h 81635"/>
                  <a:gd name="connsiteX2" fmla="*/ 40816 w 923797"/>
                  <a:gd name="connsiteY2" fmla="*/ 81636 h 81635"/>
                  <a:gd name="connsiteX3" fmla="*/ 882982 w 923797"/>
                  <a:gd name="connsiteY3" fmla="*/ 81636 h 81635"/>
                  <a:gd name="connsiteX4" fmla="*/ 923798 w 923797"/>
                  <a:gd name="connsiteY4" fmla="*/ 40818 h 81635"/>
                  <a:gd name="connsiteX5" fmla="*/ 882982 w 923797"/>
                  <a:gd name="connsiteY5" fmla="*/ 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3797" h="81635">
                    <a:moveTo>
                      <a:pt x="40816" y="0"/>
                    </a:moveTo>
                    <a:cubicBezTo>
                      <a:pt x="18461" y="0"/>
                      <a:pt x="0" y="18462"/>
                      <a:pt x="0" y="40818"/>
                    </a:cubicBezTo>
                    <a:cubicBezTo>
                      <a:pt x="0" y="63173"/>
                      <a:pt x="18461" y="81636"/>
                      <a:pt x="40816" y="81636"/>
                    </a:cubicBezTo>
                    <a:lnTo>
                      <a:pt x="882982" y="81636"/>
                    </a:lnTo>
                    <a:cubicBezTo>
                      <a:pt x="905336" y="81636"/>
                      <a:pt x="923798" y="63173"/>
                      <a:pt x="923798" y="40818"/>
                    </a:cubicBezTo>
                    <a:cubicBezTo>
                      <a:pt x="923798" y="18463"/>
                      <a:pt x="905336" y="0"/>
                      <a:pt x="8829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E225D0A-DF78-4A83-A48C-9FC3949193D2}"/>
                  </a:ext>
                </a:extLst>
              </p:cNvPr>
              <p:cNvSpPr/>
              <p:nvPr/>
            </p:nvSpPr>
            <p:spPr>
              <a:xfrm>
                <a:off x="55881705" y="-4877089"/>
                <a:ext cx="580229" cy="51702"/>
              </a:xfrm>
              <a:custGeom>
                <a:avLst/>
                <a:gdLst>
                  <a:gd name="connsiteX0" fmla="*/ 25850 w 580229"/>
                  <a:gd name="connsiteY0" fmla="*/ 0 h 51702"/>
                  <a:gd name="connsiteX1" fmla="*/ 554380 w 580229"/>
                  <a:gd name="connsiteY1" fmla="*/ 0 h 51702"/>
                  <a:gd name="connsiteX2" fmla="*/ 580230 w 580229"/>
                  <a:gd name="connsiteY2" fmla="*/ 25851 h 51702"/>
                  <a:gd name="connsiteX3" fmla="*/ 554380 w 580229"/>
                  <a:gd name="connsiteY3" fmla="*/ 51703 h 51702"/>
                  <a:gd name="connsiteX4" fmla="*/ 25850 w 580229"/>
                  <a:gd name="connsiteY4" fmla="*/ 51703 h 51702"/>
                  <a:gd name="connsiteX5" fmla="*/ 0 w 580229"/>
                  <a:gd name="connsiteY5" fmla="*/ 25851 h 51702"/>
                  <a:gd name="connsiteX6" fmla="*/ 25850 w 580229"/>
                  <a:gd name="connsiteY6" fmla="*/ 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0229" h="51702">
                    <a:moveTo>
                      <a:pt x="25850" y="0"/>
                    </a:moveTo>
                    <a:lnTo>
                      <a:pt x="554380" y="0"/>
                    </a:lnTo>
                    <a:cubicBezTo>
                      <a:pt x="568700" y="0"/>
                      <a:pt x="580230" y="11530"/>
                      <a:pt x="580230" y="25851"/>
                    </a:cubicBezTo>
                    <a:cubicBezTo>
                      <a:pt x="580230" y="40173"/>
                      <a:pt x="568700" y="51703"/>
                      <a:pt x="554380" y="51703"/>
                    </a:cubicBezTo>
                    <a:lnTo>
                      <a:pt x="25850" y="51703"/>
                    </a:lnTo>
                    <a:cubicBezTo>
                      <a:pt x="11528" y="51703"/>
                      <a:pt x="0" y="40173"/>
                      <a:pt x="0" y="25851"/>
                    </a:cubicBezTo>
                    <a:cubicBezTo>
                      <a:pt x="0" y="11530"/>
                      <a:pt x="11528" y="0"/>
                      <a:pt x="25850" y="0"/>
                    </a:cubicBezTo>
                    <a:close/>
                  </a:path>
                </a:pathLst>
              </a:custGeom>
              <a:solidFill>
                <a:srgbClr val="37C837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CA8C21C-81D8-49B3-8D7F-195CD5C2FC0E}"/>
                  </a:ext>
                </a:extLst>
              </p:cNvPr>
              <p:cNvSpPr/>
              <p:nvPr/>
            </p:nvSpPr>
            <p:spPr>
              <a:xfrm>
                <a:off x="55893883" y="-4877087"/>
                <a:ext cx="568050" cy="51699"/>
              </a:xfrm>
              <a:custGeom>
                <a:avLst/>
                <a:gdLst>
                  <a:gd name="connsiteX0" fmla="*/ 27583 w 568050"/>
                  <a:gd name="connsiteY0" fmla="*/ 0 h 51699"/>
                  <a:gd name="connsiteX1" fmla="*/ 0 w 568050"/>
                  <a:gd name="connsiteY1" fmla="*/ 47780 h 51699"/>
                  <a:gd name="connsiteX2" fmla="*/ 4456 w 568050"/>
                  <a:gd name="connsiteY2" fmla="*/ 49991 h 51699"/>
                  <a:gd name="connsiteX3" fmla="*/ 5115 w 568050"/>
                  <a:gd name="connsiteY3" fmla="*/ 50233 h 51699"/>
                  <a:gd name="connsiteX4" fmla="*/ 6356 w 568050"/>
                  <a:gd name="connsiteY4" fmla="*/ 50642 h 51699"/>
                  <a:gd name="connsiteX5" fmla="*/ 8219 w 568050"/>
                  <a:gd name="connsiteY5" fmla="*/ 51121 h 51699"/>
                  <a:gd name="connsiteX6" fmla="*/ 9021 w 568050"/>
                  <a:gd name="connsiteY6" fmla="*/ 51264 h 51699"/>
                  <a:gd name="connsiteX7" fmla="*/ 10624 w 568050"/>
                  <a:gd name="connsiteY7" fmla="*/ 51506 h 51699"/>
                  <a:gd name="connsiteX8" fmla="*/ 11328 w 568050"/>
                  <a:gd name="connsiteY8" fmla="*/ 51583 h 51699"/>
                  <a:gd name="connsiteX9" fmla="*/ 13502 w 568050"/>
                  <a:gd name="connsiteY9" fmla="*/ 51695 h 51699"/>
                  <a:gd name="connsiteX10" fmla="*/ 13672 w 568050"/>
                  <a:gd name="connsiteY10" fmla="*/ 51700 h 51699"/>
                  <a:gd name="connsiteX11" fmla="*/ 15511 w 568050"/>
                  <a:gd name="connsiteY11" fmla="*/ 51700 h 51699"/>
                  <a:gd name="connsiteX12" fmla="*/ 45354 w 568050"/>
                  <a:gd name="connsiteY12" fmla="*/ 0 h 51699"/>
                  <a:gd name="connsiteX13" fmla="*/ 66934 w 568050"/>
                  <a:gd name="connsiteY13" fmla="*/ 0 h 51699"/>
                  <a:gd name="connsiteX14" fmla="*/ 37090 w 568050"/>
                  <a:gd name="connsiteY14" fmla="*/ 51700 h 51699"/>
                  <a:gd name="connsiteX15" fmla="*/ 54862 w 568050"/>
                  <a:gd name="connsiteY15" fmla="*/ 51700 h 51699"/>
                  <a:gd name="connsiteX16" fmla="*/ 84709 w 568050"/>
                  <a:gd name="connsiteY16" fmla="*/ 0 h 51699"/>
                  <a:gd name="connsiteX17" fmla="*/ 106288 w 568050"/>
                  <a:gd name="connsiteY17" fmla="*/ 0 h 51699"/>
                  <a:gd name="connsiteX18" fmla="*/ 76444 w 568050"/>
                  <a:gd name="connsiteY18" fmla="*/ 51700 h 51699"/>
                  <a:gd name="connsiteX19" fmla="*/ 94216 w 568050"/>
                  <a:gd name="connsiteY19" fmla="*/ 51700 h 51699"/>
                  <a:gd name="connsiteX20" fmla="*/ 124063 w 568050"/>
                  <a:gd name="connsiteY20" fmla="*/ 0 h 51699"/>
                  <a:gd name="connsiteX21" fmla="*/ 145640 w 568050"/>
                  <a:gd name="connsiteY21" fmla="*/ 0 h 51699"/>
                  <a:gd name="connsiteX22" fmla="*/ 115796 w 568050"/>
                  <a:gd name="connsiteY22" fmla="*/ 51700 h 51699"/>
                  <a:gd name="connsiteX23" fmla="*/ 133568 w 568050"/>
                  <a:gd name="connsiteY23" fmla="*/ 51700 h 51699"/>
                  <a:gd name="connsiteX24" fmla="*/ 163412 w 568050"/>
                  <a:gd name="connsiteY24" fmla="*/ 0 h 51699"/>
                  <a:gd name="connsiteX25" fmla="*/ 184992 w 568050"/>
                  <a:gd name="connsiteY25" fmla="*/ 0 h 51699"/>
                  <a:gd name="connsiteX26" fmla="*/ 155148 w 568050"/>
                  <a:gd name="connsiteY26" fmla="*/ 51700 h 51699"/>
                  <a:gd name="connsiteX27" fmla="*/ 172922 w 568050"/>
                  <a:gd name="connsiteY27" fmla="*/ 51700 h 51699"/>
                  <a:gd name="connsiteX28" fmla="*/ 202766 w 568050"/>
                  <a:gd name="connsiteY28" fmla="*/ 0 h 51699"/>
                  <a:gd name="connsiteX29" fmla="*/ 224346 w 568050"/>
                  <a:gd name="connsiteY29" fmla="*/ 0 h 51699"/>
                  <a:gd name="connsiteX30" fmla="*/ 194502 w 568050"/>
                  <a:gd name="connsiteY30" fmla="*/ 51700 h 51699"/>
                  <a:gd name="connsiteX31" fmla="*/ 212274 w 568050"/>
                  <a:gd name="connsiteY31" fmla="*/ 51700 h 51699"/>
                  <a:gd name="connsiteX32" fmla="*/ 242120 w 568050"/>
                  <a:gd name="connsiteY32" fmla="*/ 0 h 51699"/>
                  <a:gd name="connsiteX33" fmla="*/ 263700 w 568050"/>
                  <a:gd name="connsiteY33" fmla="*/ 0 h 51699"/>
                  <a:gd name="connsiteX34" fmla="*/ 233853 w 568050"/>
                  <a:gd name="connsiteY34" fmla="*/ 51700 h 51699"/>
                  <a:gd name="connsiteX35" fmla="*/ 251628 w 568050"/>
                  <a:gd name="connsiteY35" fmla="*/ 51700 h 51699"/>
                  <a:gd name="connsiteX36" fmla="*/ 281472 w 568050"/>
                  <a:gd name="connsiteY36" fmla="*/ 0 h 51699"/>
                  <a:gd name="connsiteX37" fmla="*/ 303052 w 568050"/>
                  <a:gd name="connsiteY37" fmla="*/ 0 h 51699"/>
                  <a:gd name="connsiteX38" fmla="*/ 273208 w 568050"/>
                  <a:gd name="connsiteY38" fmla="*/ 51700 h 51699"/>
                  <a:gd name="connsiteX39" fmla="*/ 290980 w 568050"/>
                  <a:gd name="connsiteY39" fmla="*/ 51700 h 51699"/>
                  <a:gd name="connsiteX40" fmla="*/ 320823 w 568050"/>
                  <a:gd name="connsiteY40" fmla="*/ 0 h 51699"/>
                  <a:gd name="connsiteX41" fmla="*/ 342406 w 568050"/>
                  <a:gd name="connsiteY41" fmla="*/ 0 h 51699"/>
                  <a:gd name="connsiteX42" fmla="*/ 312559 w 568050"/>
                  <a:gd name="connsiteY42" fmla="*/ 51700 h 51699"/>
                  <a:gd name="connsiteX43" fmla="*/ 330334 w 568050"/>
                  <a:gd name="connsiteY43" fmla="*/ 51700 h 51699"/>
                  <a:gd name="connsiteX44" fmla="*/ 360178 w 568050"/>
                  <a:gd name="connsiteY44" fmla="*/ 0 h 51699"/>
                  <a:gd name="connsiteX45" fmla="*/ 381757 w 568050"/>
                  <a:gd name="connsiteY45" fmla="*/ 0 h 51699"/>
                  <a:gd name="connsiteX46" fmla="*/ 351914 w 568050"/>
                  <a:gd name="connsiteY46" fmla="*/ 51700 h 51699"/>
                  <a:gd name="connsiteX47" fmla="*/ 369685 w 568050"/>
                  <a:gd name="connsiteY47" fmla="*/ 51700 h 51699"/>
                  <a:gd name="connsiteX48" fmla="*/ 399532 w 568050"/>
                  <a:gd name="connsiteY48" fmla="*/ 0 h 51699"/>
                  <a:gd name="connsiteX49" fmla="*/ 421112 w 568050"/>
                  <a:gd name="connsiteY49" fmla="*/ 0 h 51699"/>
                  <a:gd name="connsiteX50" fmla="*/ 391265 w 568050"/>
                  <a:gd name="connsiteY50" fmla="*/ 51700 h 51699"/>
                  <a:gd name="connsiteX51" fmla="*/ 409040 w 568050"/>
                  <a:gd name="connsiteY51" fmla="*/ 51700 h 51699"/>
                  <a:gd name="connsiteX52" fmla="*/ 438884 w 568050"/>
                  <a:gd name="connsiteY52" fmla="*/ 0 h 51699"/>
                  <a:gd name="connsiteX53" fmla="*/ 460463 w 568050"/>
                  <a:gd name="connsiteY53" fmla="*/ 0 h 51699"/>
                  <a:gd name="connsiteX54" fmla="*/ 430619 w 568050"/>
                  <a:gd name="connsiteY54" fmla="*/ 51700 h 51699"/>
                  <a:gd name="connsiteX55" fmla="*/ 448391 w 568050"/>
                  <a:gd name="connsiteY55" fmla="*/ 51700 h 51699"/>
                  <a:gd name="connsiteX56" fmla="*/ 478235 w 568050"/>
                  <a:gd name="connsiteY56" fmla="*/ 0 h 51699"/>
                  <a:gd name="connsiteX57" fmla="*/ 499815 w 568050"/>
                  <a:gd name="connsiteY57" fmla="*/ 0 h 51699"/>
                  <a:gd name="connsiteX58" fmla="*/ 469971 w 568050"/>
                  <a:gd name="connsiteY58" fmla="*/ 51700 h 51699"/>
                  <a:gd name="connsiteX59" fmla="*/ 487745 w 568050"/>
                  <a:gd name="connsiteY59" fmla="*/ 51700 h 51699"/>
                  <a:gd name="connsiteX60" fmla="*/ 517589 w 568050"/>
                  <a:gd name="connsiteY60" fmla="*/ 0 h 51699"/>
                  <a:gd name="connsiteX61" fmla="*/ 539169 w 568050"/>
                  <a:gd name="connsiteY61" fmla="*/ 0 h 51699"/>
                  <a:gd name="connsiteX62" fmla="*/ 509325 w 568050"/>
                  <a:gd name="connsiteY62" fmla="*/ 51700 h 51699"/>
                  <a:gd name="connsiteX63" fmla="*/ 527097 w 568050"/>
                  <a:gd name="connsiteY63" fmla="*/ 51700 h 51699"/>
                  <a:gd name="connsiteX64" fmla="*/ 554990 w 568050"/>
                  <a:gd name="connsiteY64" fmla="*/ 3383 h 51699"/>
                  <a:gd name="connsiteX65" fmla="*/ 542201 w 568050"/>
                  <a:gd name="connsiteY65" fmla="*/ 0 h 51699"/>
                  <a:gd name="connsiteX66" fmla="*/ 567249 w 568050"/>
                  <a:gd name="connsiteY66" fmla="*/ 19532 h 51699"/>
                  <a:gd name="connsiteX67" fmla="*/ 549248 w 568050"/>
                  <a:gd name="connsiteY67" fmla="*/ 50711 h 51699"/>
                  <a:gd name="connsiteX68" fmla="*/ 568051 w 568050"/>
                  <a:gd name="connsiteY68" fmla="*/ 25851 h 51699"/>
                  <a:gd name="connsiteX69" fmla="*/ 567249 w 568050"/>
                  <a:gd name="connsiteY69" fmla="*/ 19532 h 51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568050" h="51699">
                    <a:moveTo>
                      <a:pt x="27583" y="0"/>
                    </a:moveTo>
                    <a:lnTo>
                      <a:pt x="0" y="47780"/>
                    </a:lnTo>
                    <a:cubicBezTo>
                      <a:pt x="1400" y="48653"/>
                      <a:pt x="2894" y="49392"/>
                      <a:pt x="4456" y="49991"/>
                    </a:cubicBezTo>
                    <a:cubicBezTo>
                      <a:pt x="4674" y="50074"/>
                      <a:pt x="4895" y="50156"/>
                      <a:pt x="5115" y="50233"/>
                    </a:cubicBezTo>
                    <a:cubicBezTo>
                      <a:pt x="5526" y="50378"/>
                      <a:pt x="5936" y="50518"/>
                      <a:pt x="6356" y="50642"/>
                    </a:cubicBezTo>
                    <a:cubicBezTo>
                      <a:pt x="6969" y="50822"/>
                      <a:pt x="7588" y="50986"/>
                      <a:pt x="8219" y="51121"/>
                    </a:cubicBezTo>
                    <a:cubicBezTo>
                      <a:pt x="8483" y="51178"/>
                      <a:pt x="8754" y="51215"/>
                      <a:pt x="9021" y="51264"/>
                    </a:cubicBezTo>
                    <a:cubicBezTo>
                      <a:pt x="9552" y="51360"/>
                      <a:pt x="10083" y="51443"/>
                      <a:pt x="10624" y="51506"/>
                    </a:cubicBezTo>
                    <a:cubicBezTo>
                      <a:pt x="10858" y="51534"/>
                      <a:pt x="11091" y="51562"/>
                      <a:pt x="11328" y="51583"/>
                    </a:cubicBezTo>
                    <a:cubicBezTo>
                      <a:pt x="12044" y="51647"/>
                      <a:pt x="12770" y="51690"/>
                      <a:pt x="13502" y="51695"/>
                    </a:cubicBezTo>
                    <a:cubicBezTo>
                      <a:pt x="13559" y="51695"/>
                      <a:pt x="13615" y="51700"/>
                      <a:pt x="13672" y="51700"/>
                    </a:cubicBezTo>
                    <a:lnTo>
                      <a:pt x="15511" y="51700"/>
                    </a:lnTo>
                    <a:lnTo>
                      <a:pt x="45354" y="0"/>
                    </a:lnTo>
                    <a:close/>
                    <a:moveTo>
                      <a:pt x="66934" y="0"/>
                    </a:moveTo>
                    <a:lnTo>
                      <a:pt x="37090" y="51700"/>
                    </a:lnTo>
                    <a:lnTo>
                      <a:pt x="54862" y="51700"/>
                    </a:lnTo>
                    <a:lnTo>
                      <a:pt x="84709" y="0"/>
                    </a:lnTo>
                    <a:close/>
                    <a:moveTo>
                      <a:pt x="106288" y="0"/>
                    </a:moveTo>
                    <a:lnTo>
                      <a:pt x="76444" y="51700"/>
                    </a:lnTo>
                    <a:lnTo>
                      <a:pt x="94216" y="51700"/>
                    </a:lnTo>
                    <a:lnTo>
                      <a:pt x="124063" y="0"/>
                    </a:lnTo>
                    <a:close/>
                    <a:moveTo>
                      <a:pt x="145640" y="0"/>
                    </a:moveTo>
                    <a:lnTo>
                      <a:pt x="115796" y="51700"/>
                    </a:lnTo>
                    <a:lnTo>
                      <a:pt x="133568" y="51700"/>
                    </a:lnTo>
                    <a:lnTo>
                      <a:pt x="163412" y="0"/>
                    </a:lnTo>
                    <a:close/>
                    <a:moveTo>
                      <a:pt x="184992" y="0"/>
                    </a:moveTo>
                    <a:lnTo>
                      <a:pt x="155148" y="51700"/>
                    </a:lnTo>
                    <a:lnTo>
                      <a:pt x="172922" y="51700"/>
                    </a:lnTo>
                    <a:lnTo>
                      <a:pt x="202766" y="0"/>
                    </a:lnTo>
                    <a:close/>
                    <a:moveTo>
                      <a:pt x="224346" y="0"/>
                    </a:moveTo>
                    <a:lnTo>
                      <a:pt x="194502" y="51700"/>
                    </a:lnTo>
                    <a:lnTo>
                      <a:pt x="212274" y="51700"/>
                    </a:lnTo>
                    <a:lnTo>
                      <a:pt x="242120" y="0"/>
                    </a:lnTo>
                    <a:close/>
                    <a:moveTo>
                      <a:pt x="263700" y="0"/>
                    </a:moveTo>
                    <a:lnTo>
                      <a:pt x="233853" y="51700"/>
                    </a:lnTo>
                    <a:lnTo>
                      <a:pt x="251628" y="51700"/>
                    </a:lnTo>
                    <a:lnTo>
                      <a:pt x="281472" y="0"/>
                    </a:lnTo>
                    <a:close/>
                    <a:moveTo>
                      <a:pt x="303052" y="0"/>
                    </a:moveTo>
                    <a:lnTo>
                      <a:pt x="273208" y="51700"/>
                    </a:lnTo>
                    <a:lnTo>
                      <a:pt x="290980" y="51700"/>
                    </a:lnTo>
                    <a:lnTo>
                      <a:pt x="320823" y="0"/>
                    </a:lnTo>
                    <a:close/>
                    <a:moveTo>
                      <a:pt x="342406" y="0"/>
                    </a:moveTo>
                    <a:lnTo>
                      <a:pt x="312559" y="51700"/>
                    </a:lnTo>
                    <a:lnTo>
                      <a:pt x="330334" y="51700"/>
                    </a:lnTo>
                    <a:lnTo>
                      <a:pt x="360178" y="0"/>
                    </a:lnTo>
                    <a:close/>
                    <a:moveTo>
                      <a:pt x="381757" y="0"/>
                    </a:moveTo>
                    <a:lnTo>
                      <a:pt x="351914" y="51700"/>
                    </a:lnTo>
                    <a:lnTo>
                      <a:pt x="369685" y="51700"/>
                    </a:lnTo>
                    <a:lnTo>
                      <a:pt x="399532" y="0"/>
                    </a:lnTo>
                    <a:close/>
                    <a:moveTo>
                      <a:pt x="421112" y="0"/>
                    </a:moveTo>
                    <a:lnTo>
                      <a:pt x="391265" y="51700"/>
                    </a:lnTo>
                    <a:lnTo>
                      <a:pt x="409040" y="51700"/>
                    </a:lnTo>
                    <a:lnTo>
                      <a:pt x="438884" y="0"/>
                    </a:lnTo>
                    <a:close/>
                    <a:moveTo>
                      <a:pt x="460463" y="0"/>
                    </a:moveTo>
                    <a:lnTo>
                      <a:pt x="430619" y="51700"/>
                    </a:lnTo>
                    <a:lnTo>
                      <a:pt x="448391" y="51700"/>
                    </a:lnTo>
                    <a:lnTo>
                      <a:pt x="478235" y="0"/>
                    </a:lnTo>
                    <a:close/>
                    <a:moveTo>
                      <a:pt x="499815" y="0"/>
                    </a:moveTo>
                    <a:lnTo>
                      <a:pt x="469971" y="51700"/>
                    </a:lnTo>
                    <a:lnTo>
                      <a:pt x="487745" y="51700"/>
                    </a:lnTo>
                    <a:lnTo>
                      <a:pt x="517589" y="0"/>
                    </a:lnTo>
                    <a:close/>
                    <a:moveTo>
                      <a:pt x="539169" y="0"/>
                    </a:moveTo>
                    <a:lnTo>
                      <a:pt x="509325" y="51700"/>
                    </a:lnTo>
                    <a:lnTo>
                      <a:pt x="527097" y="51700"/>
                    </a:lnTo>
                    <a:lnTo>
                      <a:pt x="554990" y="3383"/>
                    </a:lnTo>
                    <a:cubicBezTo>
                      <a:pt x="551220" y="1239"/>
                      <a:pt x="546865" y="0"/>
                      <a:pt x="542201" y="0"/>
                    </a:cubicBezTo>
                    <a:close/>
                    <a:moveTo>
                      <a:pt x="567249" y="19532"/>
                    </a:moveTo>
                    <a:lnTo>
                      <a:pt x="549248" y="50711"/>
                    </a:lnTo>
                    <a:cubicBezTo>
                      <a:pt x="560118" y="47655"/>
                      <a:pt x="568051" y="37724"/>
                      <a:pt x="568051" y="25851"/>
                    </a:cubicBezTo>
                    <a:cubicBezTo>
                      <a:pt x="568051" y="23666"/>
                      <a:pt x="567755" y="21556"/>
                      <a:pt x="567249" y="19532"/>
                    </a:cubicBezTo>
                    <a:close/>
                  </a:path>
                </a:pathLst>
              </a:custGeom>
              <a:solidFill>
                <a:srgbClr val="FFFFFF">
                  <a:alpha val="26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F671C1C-9C9D-4773-B95F-D1FB2AB39382}"/>
                  </a:ext>
                </a:extLst>
              </p:cNvPr>
              <p:cNvSpPr/>
              <p:nvPr/>
            </p:nvSpPr>
            <p:spPr>
              <a:xfrm>
                <a:off x="55907274" y="-4871762"/>
                <a:ext cx="529091" cy="19280"/>
              </a:xfrm>
              <a:custGeom>
                <a:avLst/>
                <a:gdLst>
                  <a:gd name="connsiteX0" fmla="*/ 9639 w 529091"/>
                  <a:gd name="connsiteY0" fmla="*/ 0 h 19280"/>
                  <a:gd name="connsiteX1" fmla="*/ 519452 w 529091"/>
                  <a:gd name="connsiteY1" fmla="*/ 0 h 19280"/>
                  <a:gd name="connsiteX2" fmla="*/ 529092 w 529091"/>
                  <a:gd name="connsiteY2" fmla="*/ 9640 h 19280"/>
                  <a:gd name="connsiteX3" fmla="*/ 519452 w 529091"/>
                  <a:gd name="connsiteY3" fmla="*/ 19280 h 19280"/>
                  <a:gd name="connsiteX4" fmla="*/ 9639 w 529091"/>
                  <a:gd name="connsiteY4" fmla="*/ 19280 h 19280"/>
                  <a:gd name="connsiteX5" fmla="*/ 0 w 529091"/>
                  <a:gd name="connsiteY5" fmla="*/ 9640 h 19280"/>
                  <a:gd name="connsiteX6" fmla="*/ 9639 w 529091"/>
                  <a:gd name="connsiteY6" fmla="*/ 0 h 1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9091" h="19280">
                    <a:moveTo>
                      <a:pt x="9639" y="0"/>
                    </a:moveTo>
                    <a:lnTo>
                      <a:pt x="519452" y="0"/>
                    </a:lnTo>
                    <a:cubicBezTo>
                      <a:pt x="524792" y="0"/>
                      <a:pt x="529092" y="4300"/>
                      <a:pt x="529092" y="9640"/>
                    </a:cubicBezTo>
                    <a:cubicBezTo>
                      <a:pt x="529092" y="14981"/>
                      <a:pt x="524792" y="19280"/>
                      <a:pt x="519452" y="19280"/>
                    </a:cubicBezTo>
                    <a:lnTo>
                      <a:pt x="9639" y="19280"/>
                    </a:lnTo>
                    <a:cubicBezTo>
                      <a:pt x="4299" y="19280"/>
                      <a:pt x="0" y="14981"/>
                      <a:pt x="0" y="9640"/>
                    </a:cubicBezTo>
                    <a:cubicBezTo>
                      <a:pt x="0" y="4300"/>
                      <a:pt x="4299" y="0"/>
                      <a:pt x="9639" y="0"/>
                    </a:cubicBez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 w="40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65F7542-AD8F-49EF-AD60-B9F66DE076CF}"/>
                  </a:ext>
                </a:extLst>
              </p:cNvPr>
              <p:cNvSpPr/>
              <p:nvPr/>
            </p:nvSpPr>
            <p:spPr>
              <a:xfrm>
                <a:off x="55866739" y="-4854639"/>
                <a:ext cx="923796" cy="44221"/>
              </a:xfrm>
              <a:custGeom>
                <a:avLst/>
                <a:gdLst>
                  <a:gd name="connsiteX0" fmla="*/ 154 w 923796"/>
                  <a:gd name="connsiteY0" fmla="*/ 0 h 44221"/>
                  <a:gd name="connsiteX1" fmla="*/ 0 w 923796"/>
                  <a:gd name="connsiteY1" fmla="*/ 3404 h 44221"/>
                  <a:gd name="connsiteX2" fmla="*/ 40816 w 923796"/>
                  <a:gd name="connsiteY2" fmla="*/ 44222 h 44221"/>
                  <a:gd name="connsiteX3" fmla="*/ 882981 w 923796"/>
                  <a:gd name="connsiteY3" fmla="*/ 44222 h 44221"/>
                  <a:gd name="connsiteX4" fmla="*/ 923796 w 923796"/>
                  <a:gd name="connsiteY4" fmla="*/ 3404 h 44221"/>
                  <a:gd name="connsiteX5" fmla="*/ 923642 w 923796"/>
                  <a:gd name="connsiteY5" fmla="*/ 0 h 44221"/>
                  <a:gd name="connsiteX6" fmla="*/ 882981 w 923796"/>
                  <a:gd name="connsiteY6" fmla="*/ 37419 h 44221"/>
                  <a:gd name="connsiteX7" fmla="*/ 40816 w 923796"/>
                  <a:gd name="connsiteY7" fmla="*/ 37419 h 44221"/>
                  <a:gd name="connsiteX8" fmla="*/ 154 w 923796"/>
                  <a:gd name="connsiteY8" fmla="*/ 0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0"/>
                    </a:moveTo>
                    <a:cubicBezTo>
                      <a:pt x="56" y="1124"/>
                      <a:pt x="0" y="2258"/>
                      <a:pt x="0" y="3404"/>
                    </a:cubicBezTo>
                    <a:cubicBezTo>
                      <a:pt x="0" y="25759"/>
                      <a:pt x="18461" y="44222"/>
                      <a:pt x="40816" y="44222"/>
                    </a:cubicBezTo>
                    <a:lnTo>
                      <a:pt x="882981" y="44222"/>
                    </a:lnTo>
                    <a:cubicBezTo>
                      <a:pt x="905334" y="44222"/>
                      <a:pt x="923796" y="25759"/>
                      <a:pt x="923796" y="3404"/>
                    </a:cubicBezTo>
                    <a:cubicBezTo>
                      <a:pt x="923796" y="2258"/>
                      <a:pt x="923740" y="1124"/>
                      <a:pt x="923642" y="0"/>
                    </a:cubicBezTo>
                    <a:cubicBezTo>
                      <a:pt x="921883" y="20795"/>
                      <a:pt x="904190" y="37419"/>
                      <a:pt x="882981" y="37419"/>
                    </a:cubicBezTo>
                    <a:lnTo>
                      <a:pt x="40816" y="37419"/>
                    </a:lnTo>
                    <a:cubicBezTo>
                      <a:pt x="19606" y="37419"/>
                      <a:pt x="1912" y="20795"/>
                      <a:pt x="154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C904F91E-A1AA-4009-98C5-A405F18F2DE0}"/>
                  </a:ext>
                </a:extLst>
              </p:cNvPr>
              <p:cNvSpPr/>
              <p:nvPr/>
            </p:nvSpPr>
            <p:spPr>
              <a:xfrm>
                <a:off x="55866739" y="-4892054"/>
                <a:ext cx="923796" cy="44221"/>
              </a:xfrm>
              <a:custGeom>
                <a:avLst/>
                <a:gdLst>
                  <a:gd name="connsiteX0" fmla="*/ 154 w 923796"/>
                  <a:gd name="connsiteY0" fmla="*/ 44222 h 44221"/>
                  <a:gd name="connsiteX1" fmla="*/ 0 w 923796"/>
                  <a:gd name="connsiteY1" fmla="*/ 40818 h 44221"/>
                  <a:gd name="connsiteX2" fmla="*/ 40816 w 923796"/>
                  <a:gd name="connsiteY2" fmla="*/ 0 h 44221"/>
                  <a:gd name="connsiteX3" fmla="*/ 882981 w 923796"/>
                  <a:gd name="connsiteY3" fmla="*/ 0 h 44221"/>
                  <a:gd name="connsiteX4" fmla="*/ 923796 w 923796"/>
                  <a:gd name="connsiteY4" fmla="*/ 40818 h 44221"/>
                  <a:gd name="connsiteX5" fmla="*/ 923642 w 923796"/>
                  <a:gd name="connsiteY5" fmla="*/ 44222 h 44221"/>
                  <a:gd name="connsiteX6" fmla="*/ 882981 w 923796"/>
                  <a:gd name="connsiteY6" fmla="*/ 6803 h 44221"/>
                  <a:gd name="connsiteX7" fmla="*/ 40816 w 923796"/>
                  <a:gd name="connsiteY7" fmla="*/ 6803 h 44221"/>
                  <a:gd name="connsiteX8" fmla="*/ 154 w 923796"/>
                  <a:gd name="connsiteY8" fmla="*/ 44222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44222"/>
                    </a:moveTo>
                    <a:cubicBezTo>
                      <a:pt x="56" y="43098"/>
                      <a:pt x="0" y="41964"/>
                      <a:pt x="0" y="40818"/>
                    </a:cubicBezTo>
                    <a:cubicBezTo>
                      <a:pt x="0" y="18462"/>
                      <a:pt x="18461" y="0"/>
                      <a:pt x="40816" y="0"/>
                    </a:cubicBezTo>
                    <a:lnTo>
                      <a:pt x="882981" y="0"/>
                    </a:lnTo>
                    <a:cubicBezTo>
                      <a:pt x="905334" y="0"/>
                      <a:pt x="923796" y="18463"/>
                      <a:pt x="923796" y="40818"/>
                    </a:cubicBezTo>
                    <a:cubicBezTo>
                      <a:pt x="923796" y="41964"/>
                      <a:pt x="923735" y="43098"/>
                      <a:pt x="923642" y="44222"/>
                    </a:cubicBezTo>
                    <a:cubicBezTo>
                      <a:pt x="921883" y="23427"/>
                      <a:pt x="904190" y="6803"/>
                      <a:pt x="882981" y="6803"/>
                    </a:cubicBezTo>
                    <a:lnTo>
                      <a:pt x="40816" y="6803"/>
                    </a:lnTo>
                    <a:cubicBezTo>
                      <a:pt x="19606" y="6803"/>
                      <a:pt x="1912" y="23427"/>
                      <a:pt x="154" y="44222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8249BFA-11A7-46B8-955B-3B66A7796C23}"/>
                  </a:ext>
                </a:extLst>
              </p:cNvPr>
              <p:cNvSpPr/>
              <p:nvPr/>
            </p:nvSpPr>
            <p:spPr>
              <a:xfrm rot="-5400000" flipV="1">
                <a:off x="56920806" y="-4892055"/>
                <a:ext cx="81631" cy="81635"/>
              </a:xfrm>
              <a:custGeom>
                <a:avLst/>
                <a:gdLst>
                  <a:gd name="connsiteX0" fmla="*/ 83730 w 81631"/>
                  <a:gd name="connsiteY0" fmla="*/ 42995 h 81635"/>
                  <a:gd name="connsiteX1" fmla="*/ 42914 w 81631"/>
                  <a:gd name="connsiteY1" fmla="*/ 83813 h 81635"/>
                  <a:gd name="connsiteX2" fmla="*/ 2099 w 81631"/>
                  <a:gd name="connsiteY2" fmla="*/ 42995 h 81635"/>
                  <a:gd name="connsiteX3" fmla="*/ 42914 w 81631"/>
                  <a:gd name="connsiteY3" fmla="*/ 2177 h 81635"/>
                  <a:gd name="connsiteX4" fmla="*/ 83730 w 81631"/>
                  <a:gd name="connsiteY4" fmla="*/ 42995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1" h="81635">
                    <a:moveTo>
                      <a:pt x="83730" y="42995"/>
                    </a:moveTo>
                    <a:cubicBezTo>
                      <a:pt x="83730" y="65538"/>
                      <a:pt x="65456" y="83813"/>
                      <a:pt x="42914" y="83813"/>
                    </a:cubicBezTo>
                    <a:cubicBezTo>
                      <a:pt x="20373" y="83813"/>
                      <a:pt x="2099" y="65538"/>
                      <a:pt x="2099" y="42995"/>
                    </a:cubicBezTo>
                    <a:cubicBezTo>
                      <a:pt x="2099" y="20452"/>
                      <a:pt x="20373" y="2177"/>
                      <a:pt x="42914" y="2177"/>
                    </a:cubicBezTo>
                    <a:cubicBezTo>
                      <a:pt x="65456" y="2177"/>
                      <a:pt x="83730" y="20452"/>
                      <a:pt x="83730" y="42995"/>
                    </a:cubicBezTo>
                    <a:close/>
                  </a:path>
                </a:pathLst>
              </a:custGeom>
              <a:solidFill>
                <a:srgbClr val="1A1A1A"/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FCA1251-4E14-4FB6-B5DC-5A8A9D2512DC}"/>
                  </a:ext>
                </a:extLst>
              </p:cNvPr>
              <p:cNvSpPr/>
              <p:nvPr/>
            </p:nvSpPr>
            <p:spPr>
              <a:xfrm rot="5400000">
                <a:off x="56935772" y="-4877089"/>
                <a:ext cx="51699" cy="51702"/>
              </a:xfrm>
              <a:custGeom>
                <a:avLst/>
                <a:gdLst>
                  <a:gd name="connsiteX0" fmla="*/ 54217 w 51699"/>
                  <a:gd name="connsiteY0" fmla="*/ 28029 h 51702"/>
                  <a:gd name="connsiteX1" fmla="*/ 28367 w 51699"/>
                  <a:gd name="connsiteY1" fmla="*/ 53880 h 51702"/>
                  <a:gd name="connsiteX2" fmla="*/ 2517 w 51699"/>
                  <a:gd name="connsiteY2" fmla="*/ 28029 h 51702"/>
                  <a:gd name="connsiteX3" fmla="*/ 28367 w 51699"/>
                  <a:gd name="connsiteY3" fmla="*/ 2177 h 51702"/>
                  <a:gd name="connsiteX4" fmla="*/ 54217 w 51699"/>
                  <a:gd name="connsiteY4" fmla="*/ 28029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99" h="51702">
                    <a:moveTo>
                      <a:pt x="54217" y="28029"/>
                    </a:moveTo>
                    <a:cubicBezTo>
                      <a:pt x="54217" y="42306"/>
                      <a:pt x="42644" y="53880"/>
                      <a:pt x="28367" y="53880"/>
                    </a:cubicBezTo>
                    <a:cubicBezTo>
                      <a:pt x="14091" y="53880"/>
                      <a:pt x="2517" y="42306"/>
                      <a:pt x="2517" y="28029"/>
                    </a:cubicBezTo>
                    <a:cubicBezTo>
                      <a:pt x="2517" y="13751"/>
                      <a:pt x="14091" y="2177"/>
                      <a:pt x="28367" y="2177"/>
                    </a:cubicBezTo>
                    <a:cubicBezTo>
                      <a:pt x="42644" y="2177"/>
                      <a:pt x="54217" y="13751"/>
                      <a:pt x="54217" y="28029"/>
                    </a:cubicBezTo>
                    <a:close/>
                  </a:path>
                </a:pathLst>
              </a:custGeom>
              <a:solidFill>
                <a:srgbClr val="37C837"/>
              </a:solidFill>
              <a:ln w="3308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E56B56D-97C8-4324-A577-C1B67130651B}"/>
                  </a:ext>
                </a:extLst>
              </p:cNvPr>
              <p:cNvSpPr/>
              <p:nvPr/>
            </p:nvSpPr>
            <p:spPr>
              <a:xfrm>
                <a:off x="56921967" y="-4841769"/>
                <a:ext cx="79298" cy="31349"/>
              </a:xfrm>
              <a:custGeom>
                <a:avLst/>
                <a:gdLst>
                  <a:gd name="connsiteX0" fmla="*/ 0 w 79298"/>
                  <a:gd name="connsiteY0" fmla="*/ 0 h 31349"/>
                  <a:gd name="connsiteX1" fmla="*/ 39654 w 79298"/>
                  <a:gd name="connsiteY1" fmla="*/ 31349 h 31349"/>
                  <a:gd name="connsiteX2" fmla="*/ 79299 w 79298"/>
                  <a:gd name="connsiteY2" fmla="*/ 45 h 31349"/>
                  <a:gd name="connsiteX3" fmla="*/ 39654 w 79298"/>
                  <a:gd name="connsiteY3" fmla="*/ 25227 h 31349"/>
                  <a:gd name="connsiteX4" fmla="*/ 0 w 79298"/>
                  <a:gd name="connsiteY4" fmla="*/ 0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0"/>
                    </a:moveTo>
                    <a:cubicBezTo>
                      <a:pt x="4379" y="18363"/>
                      <a:pt x="20778" y="31327"/>
                      <a:pt x="39654" y="31349"/>
                    </a:cubicBezTo>
                    <a:cubicBezTo>
                      <a:pt x="58514" y="31327"/>
                      <a:pt x="74903" y="18386"/>
                      <a:pt x="79299" y="45"/>
                    </a:cubicBezTo>
                    <a:cubicBezTo>
                      <a:pt x="72067" y="15400"/>
                      <a:pt x="56628" y="25207"/>
                      <a:pt x="39654" y="25227"/>
                    </a:cubicBezTo>
                    <a:cubicBezTo>
                      <a:pt x="22668" y="25203"/>
                      <a:pt x="7221" y="1537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F241137-8306-480B-AA14-25769F33981A}"/>
                  </a:ext>
                </a:extLst>
              </p:cNvPr>
              <p:cNvSpPr/>
              <p:nvPr/>
            </p:nvSpPr>
            <p:spPr>
              <a:xfrm>
                <a:off x="56921967" y="-4892055"/>
                <a:ext cx="79298" cy="31349"/>
              </a:xfrm>
              <a:custGeom>
                <a:avLst/>
                <a:gdLst>
                  <a:gd name="connsiteX0" fmla="*/ 0 w 79298"/>
                  <a:gd name="connsiteY0" fmla="*/ 31349 h 31349"/>
                  <a:gd name="connsiteX1" fmla="*/ 39654 w 79298"/>
                  <a:gd name="connsiteY1" fmla="*/ 0 h 31349"/>
                  <a:gd name="connsiteX2" fmla="*/ 79299 w 79298"/>
                  <a:gd name="connsiteY2" fmla="*/ 31304 h 31349"/>
                  <a:gd name="connsiteX3" fmla="*/ 39654 w 79298"/>
                  <a:gd name="connsiteY3" fmla="*/ 6123 h 31349"/>
                  <a:gd name="connsiteX4" fmla="*/ 0 w 79298"/>
                  <a:gd name="connsiteY4" fmla="*/ 31349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31349"/>
                    </a:moveTo>
                    <a:cubicBezTo>
                      <a:pt x="4379" y="12986"/>
                      <a:pt x="20778" y="22"/>
                      <a:pt x="39654" y="0"/>
                    </a:cubicBezTo>
                    <a:cubicBezTo>
                      <a:pt x="58514" y="22"/>
                      <a:pt x="74903" y="12963"/>
                      <a:pt x="79299" y="31304"/>
                    </a:cubicBezTo>
                    <a:cubicBezTo>
                      <a:pt x="72067" y="15949"/>
                      <a:pt x="56628" y="6142"/>
                      <a:pt x="39654" y="6123"/>
                    </a:cubicBezTo>
                    <a:cubicBezTo>
                      <a:pt x="22668" y="6146"/>
                      <a:pt x="7221" y="15973"/>
                      <a:pt x="0" y="31349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84911E5-4BD6-48A1-9AEA-5791CE1013D0}"/>
                  </a:ext>
                </a:extLst>
              </p:cNvPr>
              <p:cNvSpPr txBox="1"/>
              <p:nvPr/>
            </p:nvSpPr>
            <p:spPr>
              <a:xfrm>
                <a:off x="56852332" y="-4906327"/>
                <a:ext cx="219461" cy="11200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1" b="1" i="0" u="none" strike="noStrike" kern="1200" cap="none" spc="23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"/>
                    <a:ea typeface="+mn-ea"/>
                    <a:cs typeface="+mn-cs"/>
                    <a:sym typeface="Bahnschrift"/>
                    <a:rtl val="0"/>
                  </a:rPr>
                  <a:t>65%</a:t>
                </a:r>
              </a:p>
            </p:txBody>
          </p:sp>
        </p:grpSp>
        <p:grpSp>
          <p:nvGrpSpPr>
            <p:cNvPr id="50" name="Graphic 11">
              <a:extLst>
                <a:ext uri="{FF2B5EF4-FFF2-40B4-BE49-F238E27FC236}">
                  <a16:creationId xmlns:a16="http://schemas.microsoft.com/office/drawing/2014/main" id="{5D6415A9-0326-4409-8A35-FD9521C326FE}"/>
                </a:ext>
              </a:extLst>
            </p:cNvPr>
            <p:cNvGrpSpPr/>
            <p:nvPr/>
          </p:nvGrpSpPr>
          <p:grpSpPr>
            <a:xfrm>
              <a:off x="55866738" y="-4700212"/>
              <a:ext cx="1135699" cy="81638"/>
              <a:chOff x="55866738" y="-4700212"/>
              <a:chExt cx="1135699" cy="81638"/>
            </a:xfrm>
            <a:solidFill>
              <a:schemeClr val="accent1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4CF020EB-54F3-4AF8-8CF7-072C7B1B7476}"/>
                  </a:ext>
                </a:extLst>
              </p:cNvPr>
              <p:cNvSpPr/>
              <p:nvPr/>
            </p:nvSpPr>
            <p:spPr>
              <a:xfrm>
                <a:off x="55866738" y="-4700210"/>
                <a:ext cx="923797" cy="81635"/>
              </a:xfrm>
              <a:custGeom>
                <a:avLst/>
                <a:gdLst>
                  <a:gd name="connsiteX0" fmla="*/ 40816 w 923797"/>
                  <a:gd name="connsiteY0" fmla="*/ 0 h 81635"/>
                  <a:gd name="connsiteX1" fmla="*/ 0 w 923797"/>
                  <a:gd name="connsiteY1" fmla="*/ 40818 h 81635"/>
                  <a:gd name="connsiteX2" fmla="*/ 40816 w 923797"/>
                  <a:gd name="connsiteY2" fmla="*/ 81636 h 81635"/>
                  <a:gd name="connsiteX3" fmla="*/ 882982 w 923797"/>
                  <a:gd name="connsiteY3" fmla="*/ 81636 h 81635"/>
                  <a:gd name="connsiteX4" fmla="*/ 923798 w 923797"/>
                  <a:gd name="connsiteY4" fmla="*/ 40818 h 81635"/>
                  <a:gd name="connsiteX5" fmla="*/ 882982 w 923797"/>
                  <a:gd name="connsiteY5" fmla="*/ 0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3797" h="81635">
                    <a:moveTo>
                      <a:pt x="40816" y="0"/>
                    </a:moveTo>
                    <a:cubicBezTo>
                      <a:pt x="18461" y="0"/>
                      <a:pt x="0" y="18462"/>
                      <a:pt x="0" y="40818"/>
                    </a:cubicBezTo>
                    <a:cubicBezTo>
                      <a:pt x="0" y="63173"/>
                      <a:pt x="18461" y="81636"/>
                      <a:pt x="40816" y="81636"/>
                    </a:cubicBezTo>
                    <a:lnTo>
                      <a:pt x="882982" y="81636"/>
                    </a:lnTo>
                    <a:cubicBezTo>
                      <a:pt x="905336" y="81636"/>
                      <a:pt x="923798" y="63173"/>
                      <a:pt x="923798" y="40818"/>
                    </a:cubicBezTo>
                    <a:cubicBezTo>
                      <a:pt x="923798" y="18463"/>
                      <a:pt x="905336" y="0"/>
                      <a:pt x="882982" y="0"/>
                    </a:cubicBezTo>
                    <a:close/>
                  </a:path>
                </a:pathLst>
              </a:custGeom>
              <a:solidFill>
                <a:srgbClr val="1A1A1A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13C095E1-E78C-4682-A870-DAFD6379B55C}"/>
                  </a:ext>
                </a:extLst>
              </p:cNvPr>
              <p:cNvSpPr/>
              <p:nvPr/>
            </p:nvSpPr>
            <p:spPr>
              <a:xfrm>
                <a:off x="55881705" y="-4685245"/>
                <a:ext cx="197350" cy="51702"/>
              </a:xfrm>
              <a:custGeom>
                <a:avLst/>
                <a:gdLst>
                  <a:gd name="connsiteX0" fmla="*/ 25850 w 197350"/>
                  <a:gd name="connsiteY0" fmla="*/ 0 h 51702"/>
                  <a:gd name="connsiteX1" fmla="*/ 171501 w 197350"/>
                  <a:gd name="connsiteY1" fmla="*/ 0 h 51702"/>
                  <a:gd name="connsiteX2" fmla="*/ 197351 w 197350"/>
                  <a:gd name="connsiteY2" fmla="*/ 25851 h 51702"/>
                  <a:gd name="connsiteX3" fmla="*/ 171501 w 197350"/>
                  <a:gd name="connsiteY3" fmla="*/ 51703 h 51702"/>
                  <a:gd name="connsiteX4" fmla="*/ 25850 w 197350"/>
                  <a:gd name="connsiteY4" fmla="*/ 51703 h 51702"/>
                  <a:gd name="connsiteX5" fmla="*/ 0 w 197350"/>
                  <a:gd name="connsiteY5" fmla="*/ 25851 h 51702"/>
                  <a:gd name="connsiteX6" fmla="*/ 25850 w 197350"/>
                  <a:gd name="connsiteY6" fmla="*/ 0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7350" h="51702">
                    <a:moveTo>
                      <a:pt x="25850" y="0"/>
                    </a:moveTo>
                    <a:lnTo>
                      <a:pt x="171501" y="0"/>
                    </a:lnTo>
                    <a:cubicBezTo>
                      <a:pt x="185821" y="0"/>
                      <a:pt x="197351" y="11530"/>
                      <a:pt x="197351" y="25851"/>
                    </a:cubicBezTo>
                    <a:cubicBezTo>
                      <a:pt x="197351" y="40173"/>
                      <a:pt x="185821" y="51703"/>
                      <a:pt x="171501" y="51703"/>
                    </a:cubicBezTo>
                    <a:lnTo>
                      <a:pt x="25850" y="51703"/>
                    </a:lnTo>
                    <a:cubicBezTo>
                      <a:pt x="11528" y="51703"/>
                      <a:pt x="0" y="40173"/>
                      <a:pt x="0" y="25851"/>
                    </a:cubicBezTo>
                    <a:cubicBezTo>
                      <a:pt x="0" y="11530"/>
                      <a:pt x="11528" y="0"/>
                      <a:pt x="25850" y="0"/>
                    </a:cubicBezTo>
                    <a:close/>
                  </a:path>
                </a:pathLst>
              </a:custGeom>
              <a:solidFill>
                <a:srgbClr val="D40000"/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804CC33-854C-47C6-A801-579A973F9A45}"/>
                  </a:ext>
                </a:extLst>
              </p:cNvPr>
              <p:cNvSpPr/>
              <p:nvPr/>
            </p:nvSpPr>
            <p:spPr>
              <a:xfrm>
                <a:off x="55893883" y="-4685245"/>
                <a:ext cx="185172" cy="51702"/>
              </a:xfrm>
              <a:custGeom>
                <a:avLst/>
                <a:gdLst>
                  <a:gd name="connsiteX0" fmla="*/ 27585 w 185172"/>
                  <a:gd name="connsiteY0" fmla="*/ 0 h 51702"/>
                  <a:gd name="connsiteX1" fmla="*/ 0 w 185172"/>
                  <a:gd name="connsiteY1" fmla="*/ 47783 h 51702"/>
                  <a:gd name="connsiteX2" fmla="*/ 4483 w 185172"/>
                  <a:gd name="connsiteY2" fmla="*/ 50002 h 51702"/>
                  <a:gd name="connsiteX3" fmla="*/ 5086 w 185172"/>
                  <a:gd name="connsiteY3" fmla="*/ 50222 h 51702"/>
                  <a:gd name="connsiteX4" fmla="*/ 6356 w 185172"/>
                  <a:gd name="connsiteY4" fmla="*/ 50642 h 51702"/>
                  <a:gd name="connsiteX5" fmla="*/ 8219 w 185172"/>
                  <a:gd name="connsiteY5" fmla="*/ 51121 h 51702"/>
                  <a:gd name="connsiteX6" fmla="*/ 9040 w 185172"/>
                  <a:gd name="connsiteY6" fmla="*/ 51270 h 51702"/>
                  <a:gd name="connsiteX7" fmla="*/ 10592 w 185172"/>
                  <a:gd name="connsiteY7" fmla="*/ 51506 h 51702"/>
                  <a:gd name="connsiteX8" fmla="*/ 11336 w 185172"/>
                  <a:gd name="connsiteY8" fmla="*/ 51586 h 51702"/>
                  <a:gd name="connsiteX9" fmla="*/ 13672 w 185172"/>
                  <a:gd name="connsiteY9" fmla="*/ 51703 h 51702"/>
                  <a:gd name="connsiteX10" fmla="*/ 15511 w 185172"/>
                  <a:gd name="connsiteY10" fmla="*/ 51703 h 51702"/>
                  <a:gd name="connsiteX11" fmla="*/ 45357 w 185172"/>
                  <a:gd name="connsiteY11" fmla="*/ 0 h 51702"/>
                  <a:gd name="connsiteX12" fmla="*/ 66937 w 185172"/>
                  <a:gd name="connsiteY12" fmla="*/ 0 h 51702"/>
                  <a:gd name="connsiteX13" fmla="*/ 37090 w 185172"/>
                  <a:gd name="connsiteY13" fmla="*/ 51703 h 51702"/>
                  <a:gd name="connsiteX14" fmla="*/ 54862 w 185172"/>
                  <a:gd name="connsiteY14" fmla="*/ 51703 h 51702"/>
                  <a:gd name="connsiteX15" fmla="*/ 84711 w 185172"/>
                  <a:gd name="connsiteY15" fmla="*/ 0 h 51702"/>
                  <a:gd name="connsiteX16" fmla="*/ 106291 w 185172"/>
                  <a:gd name="connsiteY16" fmla="*/ 0 h 51702"/>
                  <a:gd name="connsiteX17" fmla="*/ 76444 w 185172"/>
                  <a:gd name="connsiteY17" fmla="*/ 51703 h 51702"/>
                  <a:gd name="connsiteX18" fmla="*/ 94216 w 185172"/>
                  <a:gd name="connsiteY18" fmla="*/ 51703 h 51702"/>
                  <a:gd name="connsiteX19" fmla="*/ 124066 w 185172"/>
                  <a:gd name="connsiteY19" fmla="*/ 0 h 51702"/>
                  <a:gd name="connsiteX20" fmla="*/ 145643 w 185172"/>
                  <a:gd name="connsiteY20" fmla="*/ 0 h 51702"/>
                  <a:gd name="connsiteX21" fmla="*/ 115796 w 185172"/>
                  <a:gd name="connsiteY21" fmla="*/ 51703 h 51702"/>
                  <a:gd name="connsiteX22" fmla="*/ 133568 w 185172"/>
                  <a:gd name="connsiteY22" fmla="*/ 51703 h 51702"/>
                  <a:gd name="connsiteX23" fmla="*/ 163228 w 185172"/>
                  <a:gd name="connsiteY23" fmla="*/ 324 h 51702"/>
                  <a:gd name="connsiteX24" fmla="*/ 159322 w 185172"/>
                  <a:gd name="connsiteY24" fmla="*/ 0 h 51702"/>
                  <a:gd name="connsiteX25" fmla="*/ 179448 w 185172"/>
                  <a:gd name="connsiteY25" fmla="*/ 9609 h 51702"/>
                  <a:gd name="connsiteX26" fmla="*/ 155148 w 185172"/>
                  <a:gd name="connsiteY26" fmla="*/ 51703 h 51702"/>
                  <a:gd name="connsiteX27" fmla="*/ 159322 w 185172"/>
                  <a:gd name="connsiteY27" fmla="*/ 51703 h 51702"/>
                  <a:gd name="connsiteX28" fmla="*/ 176916 w 185172"/>
                  <a:gd name="connsiteY28" fmla="*/ 44785 h 51702"/>
                  <a:gd name="connsiteX29" fmla="*/ 184503 w 185172"/>
                  <a:gd name="connsiteY29" fmla="*/ 31639 h 51702"/>
                  <a:gd name="connsiteX30" fmla="*/ 185172 w 185172"/>
                  <a:gd name="connsiteY30" fmla="*/ 25851 h 51702"/>
                  <a:gd name="connsiteX31" fmla="*/ 179448 w 185172"/>
                  <a:gd name="connsiteY31" fmla="*/ 9609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85172" h="51702">
                    <a:moveTo>
                      <a:pt x="27585" y="0"/>
                    </a:moveTo>
                    <a:lnTo>
                      <a:pt x="0" y="47783"/>
                    </a:lnTo>
                    <a:cubicBezTo>
                      <a:pt x="1408" y="48661"/>
                      <a:pt x="2911" y="49401"/>
                      <a:pt x="4483" y="50002"/>
                    </a:cubicBezTo>
                    <a:cubicBezTo>
                      <a:pt x="4683" y="50078"/>
                      <a:pt x="4884" y="50152"/>
                      <a:pt x="5086" y="50222"/>
                    </a:cubicBezTo>
                    <a:cubicBezTo>
                      <a:pt x="5506" y="50371"/>
                      <a:pt x="5927" y="50515"/>
                      <a:pt x="6356" y="50642"/>
                    </a:cubicBezTo>
                    <a:cubicBezTo>
                      <a:pt x="6969" y="50822"/>
                      <a:pt x="7588" y="50986"/>
                      <a:pt x="8219" y="51121"/>
                    </a:cubicBezTo>
                    <a:cubicBezTo>
                      <a:pt x="8490" y="51179"/>
                      <a:pt x="8766" y="51220"/>
                      <a:pt x="9040" y="51270"/>
                    </a:cubicBezTo>
                    <a:cubicBezTo>
                      <a:pt x="9553" y="51362"/>
                      <a:pt x="10068" y="51444"/>
                      <a:pt x="10592" y="51506"/>
                    </a:cubicBezTo>
                    <a:cubicBezTo>
                      <a:pt x="10839" y="51536"/>
                      <a:pt x="11086" y="51563"/>
                      <a:pt x="11336" y="51586"/>
                    </a:cubicBezTo>
                    <a:cubicBezTo>
                      <a:pt x="12107" y="51654"/>
                      <a:pt x="12884" y="51703"/>
                      <a:pt x="13672" y="51703"/>
                    </a:cubicBezTo>
                    <a:lnTo>
                      <a:pt x="15511" y="51703"/>
                    </a:lnTo>
                    <a:lnTo>
                      <a:pt x="45357" y="0"/>
                    </a:lnTo>
                    <a:close/>
                    <a:moveTo>
                      <a:pt x="66937" y="0"/>
                    </a:moveTo>
                    <a:lnTo>
                      <a:pt x="37090" y="51703"/>
                    </a:lnTo>
                    <a:lnTo>
                      <a:pt x="54862" y="51703"/>
                    </a:lnTo>
                    <a:lnTo>
                      <a:pt x="84711" y="0"/>
                    </a:lnTo>
                    <a:close/>
                    <a:moveTo>
                      <a:pt x="106291" y="0"/>
                    </a:moveTo>
                    <a:lnTo>
                      <a:pt x="76444" y="51703"/>
                    </a:lnTo>
                    <a:lnTo>
                      <a:pt x="94216" y="51703"/>
                    </a:lnTo>
                    <a:lnTo>
                      <a:pt x="124066" y="0"/>
                    </a:lnTo>
                    <a:close/>
                    <a:moveTo>
                      <a:pt x="145643" y="0"/>
                    </a:moveTo>
                    <a:lnTo>
                      <a:pt x="115796" y="51703"/>
                    </a:lnTo>
                    <a:lnTo>
                      <a:pt x="133568" y="51703"/>
                    </a:lnTo>
                    <a:lnTo>
                      <a:pt x="163228" y="324"/>
                    </a:lnTo>
                    <a:cubicBezTo>
                      <a:pt x="161952" y="132"/>
                      <a:pt x="160655" y="0"/>
                      <a:pt x="159322" y="0"/>
                    </a:cubicBezTo>
                    <a:close/>
                    <a:moveTo>
                      <a:pt x="179448" y="9609"/>
                    </a:moveTo>
                    <a:lnTo>
                      <a:pt x="155148" y="51703"/>
                    </a:lnTo>
                    <a:lnTo>
                      <a:pt x="159322" y="51703"/>
                    </a:lnTo>
                    <a:cubicBezTo>
                      <a:pt x="166141" y="51703"/>
                      <a:pt x="172307" y="49069"/>
                      <a:pt x="176916" y="44785"/>
                    </a:cubicBezTo>
                    <a:lnTo>
                      <a:pt x="184503" y="31639"/>
                    </a:lnTo>
                    <a:cubicBezTo>
                      <a:pt x="184926" y="29777"/>
                      <a:pt x="185172" y="27846"/>
                      <a:pt x="185172" y="25851"/>
                    </a:cubicBezTo>
                    <a:cubicBezTo>
                      <a:pt x="185172" y="19685"/>
                      <a:pt x="183026" y="14043"/>
                      <a:pt x="179448" y="9609"/>
                    </a:cubicBezTo>
                    <a:close/>
                  </a:path>
                </a:pathLst>
              </a:custGeom>
              <a:solidFill>
                <a:srgbClr val="FFFFFF">
                  <a:alpha val="26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7CA67F38-5214-4542-9979-8AA80773918E}"/>
                  </a:ext>
                </a:extLst>
              </p:cNvPr>
              <p:cNvSpPr/>
              <p:nvPr/>
            </p:nvSpPr>
            <p:spPr>
              <a:xfrm>
                <a:off x="55907274" y="-4679918"/>
                <a:ext cx="151312" cy="19280"/>
              </a:xfrm>
              <a:custGeom>
                <a:avLst/>
                <a:gdLst>
                  <a:gd name="connsiteX0" fmla="*/ 9639 w 151312"/>
                  <a:gd name="connsiteY0" fmla="*/ 0 h 19280"/>
                  <a:gd name="connsiteX1" fmla="*/ 141673 w 151312"/>
                  <a:gd name="connsiteY1" fmla="*/ 0 h 19280"/>
                  <a:gd name="connsiteX2" fmla="*/ 151313 w 151312"/>
                  <a:gd name="connsiteY2" fmla="*/ 9640 h 19280"/>
                  <a:gd name="connsiteX3" fmla="*/ 141673 w 151312"/>
                  <a:gd name="connsiteY3" fmla="*/ 19280 h 19280"/>
                  <a:gd name="connsiteX4" fmla="*/ 9639 w 151312"/>
                  <a:gd name="connsiteY4" fmla="*/ 19280 h 19280"/>
                  <a:gd name="connsiteX5" fmla="*/ 0 w 151312"/>
                  <a:gd name="connsiteY5" fmla="*/ 9640 h 19280"/>
                  <a:gd name="connsiteX6" fmla="*/ 9639 w 151312"/>
                  <a:gd name="connsiteY6" fmla="*/ 0 h 19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51312" h="19280">
                    <a:moveTo>
                      <a:pt x="9639" y="0"/>
                    </a:moveTo>
                    <a:lnTo>
                      <a:pt x="141673" y="0"/>
                    </a:lnTo>
                    <a:cubicBezTo>
                      <a:pt x="147013" y="0"/>
                      <a:pt x="151313" y="4300"/>
                      <a:pt x="151313" y="9640"/>
                    </a:cubicBezTo>
                    <a:cubicBezTo>
                      <a:pt x="151313" y="14981"/>
                      <a:pt x="147013" y="19280"/>
                      <a:pt x="141673" y="19280"/>
                    </a:cubicBezTo>
                    <a:lnTo>
                      <a:pt x="9639" y="19280"/>
                    </a:lnTo>
                    <a:cubicBezTo>
                      <a:pt x="4299" y="19280"/>
                      <a:pt x="0" y="14981"/>
                      <a:pt x="0" y="9640"/>
                    </a:cubicBezTo>
                    <a:cubicBezTo>
                      <a:pt x="0" y="4300"/>
                      <a:pt x="4299" y="0"/>
                      <a:pt x="9639" y="0"/>
                    </a:cubicBezTo>
                    <a:close/>
                  </a:path>
                </a:pathLst>
              </a:custGeom>
              <a:solidFill>
                <a:srgbClr val="FFFFFF">
                  <a:alpha val="62000"/>
                </a:srgbClr>
              </a:solidFill>
              <a:ln w="405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AF029A4-328F-4BC7-A046-E72066C16600}"/>
                  </a:ext>
                </a:extLst>
              </p:cNvPr>
              <p:cNvSpPr/>
              <p:nvPr/>
            </p:nvSpPr>
            <p:spPr>
              <a:xfrm>
                <a:off x="55866739" y="-4662795"/>
                <a:ext cx="923796" cy="44221"/>
              </a:xfrm>
              <a:custGeom>
                <a:avLst/>
                <a:gdLst>
                  <a:gd name="connsiteX0" fmla="*/ 154 w 923796"/>
                  <a:gd name="connsiteY0" fmla="*/ 0 h 44221"/>
                  <a:gd name="connsiteX1" fmla="*/ 0 w 923796"/>
                  <a:gd name="connsiteY1" fmla="*/ 3404 h 44221"/>
                  <a:gd name="connsiteX2" fmla="*/ 40816 w 923796"/>
                  <a:gd name="connsiteY2" fmla="*/ 44222 h 44221"/>
                  <a:gd name="connsiteX3" fmla="*/ 882981 w 923796"/>
                  <a:gd name="connsiteY3" fmla="*/ 44222 h 44221"/>
                  <a:gd name="connsiteX4" fmla="*/ 923796 w 923796"/>
                  <a:gd name="connsiteY4" fmla="*/ 3404 h 44221"/>
                  <a:gd name="connsiteX5" fmla="*/ 923642 w 923796"/>
                  <a:gd name="connsiteY5" fmla="*/ 0 h 44221"/>
                  <a:gd name="connsiteX6" fmla="*/ 882981 w 923796"/>
                  <a:gd name="connsiteY6" fmla="*/ 37419 h 44221"/>
                  <a:gd name="connsiteX7" fmla="*/ 40816 w 923796"/>
                  <a:gd name="connsiteY7" fmla="*/ 37419 h 44221"/>
                  <a:gd name="connsiteX8" fmla="*/ 154 w 923796"/>
                  <a:gd name="connsiteY8" fmla="*/ 0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0"/>
                    </a:moveTo>
                    <a:cubicBezTo>
                      <a:pt x="56" y="1124"/>
                      <a:pt x="0" y="2258"/>
                      <a:pt x="0" y="3404"/>
                    </a:cubicBezTo>
                    <a:cubicBezTo>
                      <a:pt x="0" y="25759"/>
                      <a:pt x="18461" y="44222"/>
                      <a:pt x="40816" y="44222"/>
                    </a:cubicBezTo>
                    <a:lnTo>
                      <a:pt x="882981" y="44222"/>
                    </a:lnTo>
                    <a:cubicBezTo>
                      <a:pt x="905334" y="44222"/>
                      <a:pt x="923796" y="25759"/>
                      <a:pt x="923796" y="3404"/>
                    </a:cubicBezTo>
                    <a:cubicBezTo>
                      <a:pt x="923796" y="2258"/>
                      <a:pt x="923740" y="1124"/>
                      <a:pt x="923642" y="0"/>
                    </a:cubicBezTo>
                    <a:cubicBezTo>
                      <a:pt x="921883" y="20795"/>
                      <a:pt x="904190" y="37419"/>
                      <a:pt x="882981" y="37419"/>
                    </a:cubicBezTo>
                    <a:lnTo>
                      <a:pt x="40816" y="37419"/>
                    </a:lnTo>
                    <a:cubicBezTo>
                      <a:pt x="19606" y="37419"/>
                      <a:pt x="1912" y="20795"/>
                      <a:pt x="154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803A667F-E22A-4E67-8453-EC6E5256F958}"/>
                  </a:ext>
                </a:extLst>
              </p:cNvPr>
              <p:cNvSpPr/>
              <p:nvPr/>
            </p:nvSpPr>
            <p:spPr>
              <a:xfrm>
                <a:off x="55866739" y="-4700210"/>
                <a:ext cx="923796" cy="44221"/>
              </a:xfrm>
              <a:custGeom>
                <a:avLst/>
                <a:gdLst>
                  <a:gd name="connsiteX0" fmla="*/ 154 w 923796"/>
                  <a:gd name="connsiteY0" fmla="*/ 44222 h 44221"/>
                  <a:gd name="connsiteX1" fmla="*/ 0 w 923796"/>
                  <a:gd name="connsiteY1" fmla="*/ 40818 h 44221"/>
                  <a:gd name="connsiteX2" fmla="*/ 40816 w 923796"/>
                  <a:gd name="connsiteY2" fmla="*/ 0 h 44221"/>
                  <a:gd name="connsiteX3" fmla="*/ 882981 w 923796"/>
                  <a:gd name="connsiteY3" fmla="*/ 0 h 44221"/>
                  <a:gd name="connsiteX4" fmla="*/ 923796 w 923796"/>
                  <a:gd name="connsiteY4" fmla="*/ 40818 h 44221"/>
                  <a:gd name="connsiteX5" fmla="*/ 923642 w 923796"/>
                  <a:gd name="connsiteY5" fmla="*/ 44222 h 44221"/>
                  <a:gd name="connsiteX6" fmla="*/ 882981 w 923796"/>
                  <a:gd name="connsiteY6" fmla="*/ 6803 h 44221"/>
                  <a:gd name="connsiteX7" fmla="*/ 40816 w 923796"/>
                  <a:gd name="connsiteY7" fmla="*/ 6803 h 44221"/>
                  <a:gd name="connsiteX8" fmla="*/ 154 w 923796"/>
                  <a:gd name="connsiteY8" fmla="*/ 44222 h 44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23796" h="44221">
                    <a:moveTo>
                      <a:pt x="154" y="44222"/>
                    </a:moveTo>
                    <a:cubicBezTo>
                      <a:pt x="56" y="43098"/>
                      <a:pt x="0" y="41964"/>
                      <a:pt x="0" y="40818"/>
                    </a:cubicBezTo>
                    <a:cubicBezTo>
                      <a:pt x="0" y="18462"/>
                      <a:pt x="18461" y="0"/>
                      <a:pt x="40816" y="0"/>
                    </a:cubicBezTo>
                    <a:lnTo>
                      <a:pt x="882981" y="0"/>
                    </a:lnTo>
                    <a:cubicBezTo>
                      <a:pt x="905334" y="0"/>
                      <a:pt x="923796" y="18463"/>
                      <a:pt x="923796" y="40818"/>
                    </a:cubicBezTo>
                    <a:cubicBezTo>
                      <a:pt x="923796" y="41964"/>
                      <a:pt x="923735" y="43098"/>
                      <a:pt x="923642" y="44222"/>
                    </a:cubicBezTo>
                    <a:cubicBezTo>
                      <a:pt x="921883" y="23427"/>
                      <a:pt x="904190" y="6803"/>
                      <a:pt x="882981" y="6803"/>
                    </a:cubicBezTo>
                    <a:lnTo>
                      <a:pt x="40816" y="6803"/>
                    </a:lnTo>
                    <a:cubicBezTo>
                      <a:pt x="19606" y="6803"/>
                      <a:pt x="1912" y="23427"/>
                      <a:pt x="154" y="44222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10883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435878CC-86EF-43CA-A772-9A925F5B4BA9}"/>
                  </a:ext>
                </a:extLst>
              </p:cNvPr>
              <p:cNvSpPr/>
              <p:nvPr/>
            </p:nvSpPr>
            <p:spPr>
              <a:xfrm rot="-5400000" flipV="1">
                <a:off x="56920806" y="-4700211"/>
                <a:ext cx="81631" cy="81635"/>
              </a:xfrm>
              <a:custGeom>
                <a:avLst/>
                <a:gdLst>
                  <a:gd name="connsiteX0" fmla="*/ 83764 w 81631"/>
                  <a:gd name="connsiteY0" fmla="*/ 43004 h 81635"/>
                  <a:gd name="connsiteX1" fmla="*/ 42948 w 81631"/>
                  <a:gd name="connsiteY1" fmla="*/ 83821 h 81635"/>
                  <a:gd name="connsiteX2" fmla="*/ 2132 w 81631"/>
                  <a:gd name="connsiteY2" fmla="*/ 43004 h 81635"/>
                  <a:gd name="connsiteX3" fmla="*/ 42948 w 81631"/>
                  <a:gd name="connsiteY3" fmla="*/ 2186 h 81635"/>
                  <a:gd name="connsiteX4" fmla="*/ 83764 w 81631"/>
                  <a:gd name="connsiteY4" fmla="*/ 43004 h 816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631" h="81635">
                    <a:moveTo>
                      <a:pt x="83764" y="43004"/>
                    </a:moveTo>
                    <a:cubicBezTo>
                      <a:pt x="83764" y="65547"/>
                      <a:pt x="65490" y="83821"/>
                      <a:pt x="42948" y="83821"/>
                    </a:cubicBezTo>
                    <a:cubicBezTo>
                      <a:pt x="20406" y="83821"/>
                      <a:pt x="2132" y="65547"/>
                      <a:pt x="2132" y="43004"/>
                    </a:cubicBezTo>
                    <a:cubicBezTo>
                      <a:pt x="2132" y="20460"/>
                      <a:pt x="20406" y="2186"/>
                      <a:pt x="42948" y="2186"/>
                    </a:cubicBezTo>
                    <a:cubicBezTo>
                      <a:pt x="65490" y="2186"/>
                      <a:pt x="83764" y="20460"/>
                      <a:pt x="83764" y="43004"/>
                    </a:cubicBezTo>
                    <a:close/>
                  </a:path>
                </a:pathLst>
              </a:custGeom>
              <a:solidFill>
                <a:srgbClr val="1A1A1A"/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ABC40A1B-55B9-4429-AC2D-2A19F51A1778}"/>
                  </a:ext>
                </a:extLst>
              </p:cNvPr>
              <p:cNvSpPr/>
              <p:nvPr/>
            </p:nvSpPr>
            <p:spPr>
              <a:xfrm rot="5400000">
                <a:off x="56935772" y="-4685245"/>
                <a:ext cx="51699" cy="51702"/>
              </a:xfrm>
              <a:custGeom>
                <a:avLst/>
                <a:gdLst>
                  <a:gd name="connsiteX0" fmla="*/ 54184 w 51699"/>
                  <a:gd name="connsiteY0" fmla="*/ 28037 h 51702"/>
                  <a:gd name="connsiteX1" fmla="*/ 28334 w 51699"/>
                  <a:gd name="connsiteY1" fmla="*/ 53888 h 51702"/>
                  <a:gd name="connsiteX2" fmla="*/ 2484 w 51699"/>
                  <a:gd name="connsiteY2" fmla="*/ 28037 h 51702"/>
                  <a:gd name="connsiteX3" fmla="*/ 28334 w 51699"/>
                  <a:gd name="connsiteY3" fmla="*/ 2186 h 51702"/>
                  <a:gd name="connsiteX4" fmla="*/ 54184 w 51699"/>
                  <a:gd name="connsiteY4" fmla="*/ 28037 h 51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99" h="51702">
                    <a:moveTo>
                      <a:pt x="54184" y="28037"/>
                    </a:moveTo>
                    <a:cubicBezTo>
                      <a:pt x="54184" y="42314"/>
                      <a:pt x="42610" y="53888"/>
                      <a:pt x="28334" y="53888"/>
                    </a:cubicBezTo>
                    <a:cubicBezTo>
                      <a:pt x="14057" y="53888"/>
                      <a:pt x="2484" y="42314"/>
                      <a:pt x="2484" y="28037"/>
                    </a:cubicBezTo>
                    <a:cubicBezTo>
                      <a:pt x="2484" y="13760"/>
                      <a:pt x="14057" y="2186"/>
                      <a:pt x="28334" y="2186"/>
                    </a:cubicBezTo>
                    <a:cubicBezTo>
                      <a:pt x="42610" y="2186"/>
                      <a:pt x="54184" y="13760"/>
                      <a:pt x="54184" y="28037"/>
                    </a:cubicBezTo>
                    <a:close/>
                  </a:path>
                </a:pathLst>
              </a:custGeom>
              <a:solidFill>
                <a:srgbClr val="D40000"/>
              </a:solidFill>
              <a:ln w="33084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A7947DF-0D12-4D97-8E95-B0285A9A1CCA}"/>
                  </a:ext>
                </a:extLst>
              </p:cNvPr>
              <p:cNvSpPr/>
              <p:nvPr/>
            </p:nvSpPr>
            <p:spPr>
              <a:xfrm>
                <a:off x="56921967" y="-4649925"/>
                <a:ext cx="79298" cy="31349"/>
              </a:xfrm>
              <a:custGeom>
                <a:avLst/>
                <a:gdLst>
                  <a:gd name="connsiteX0" fmla="*/ 0 w 79298"/>
                  <a:gd name="connsiteY0" fmla="*/ 0 h 31349"/>
                  <a:gd name="connsiteX1" fmla="*/ 39654 w 79298"/>
                  <a:gd name="connsiteY1" fmla="*/ 31349 h 31349"/>
                  <a:gd name="connsiteX2" fmla="*/ 79299 w 79298"/>
                  <a:gd name="connsiteY2" fmla="*/ 45 h 31349"/>
                  <a:gd name="connsiteX3" fmla="*/ 39654 w 79298"/>
                  <a:gd name="connsiteY3" fmla="*/ 25227 h 31349"/>
                  <a:gd name="connsiteX4" fmla="*/ 0 w 79298"/>
                  <a:gd name="connsiteY4" fmla="*/ 0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0"/>
                    </a:moveTo>
                    <a:cubicBezTo>
                      <a:pt x="4379" y="18363"/>
                      <a:pt x="20778" y="31327"/>
                      <a:pt x="39654" y="31349"/>
                    </a:cubicBezTo>
                    <a:cubicBezTo>
                      <a:pt x="58514" y="31327"/>
                      <a:pt x="74903" y="18386"/>
                      <a:pt x="79299" y="45"/>
                    </a:cubicBezTo>
                    <a:cubicBezTo>
                      <a:pt x="72067" y="15400"/>
                      <a:pt x="56628" y="25207"/>
                      <a:pt x="39654" y="25227"/>
                    </a:cubicBezTo>
                    <a:cubicBezTo>
                      <a:pt x="22668" y="25203"/>
                      <a:pt x="7221" y="15376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162078B-06D7-4C10-AA96-7C2CA8F09DD0}"/>
                  </a:ext>
                </a:extLst>
              </p:cNvPr>
              <p:cNvSpPr/>
              <p:nvPr/>
            </p:nvSpPr>
            <p:spPr>
              <a:xfrm>
                <a:off x="56921967" y="-4700212"/>
                <a:ext cx="79298" cy="31349"/>
              </a:xfrm>
              <a:custGeom>
                <a:avLst/>
                <a:gdLst>
                  <a:gd name="connsiteX0" fmla="*/ 0 w 79298"/>
                  <a:gd name="connsiteY0" fmla="*/ 31349 h 31349"/>
                  <a:gd name="connsiteX1" fmla="*/ 39654 w 79298"/>
                  <a:gd name="connsiteY1" fmla="*/ 0 h 31349"/>
                  <a:gd name="connsiteX2" fmla="*/ 79299 w 79298"/>
                  <a:gd name="connsiteY2" fmla="*/ 31304 h 31349"/>
                  <a:gd name="connsiteX3" fmla="*/ 39654 w 79298"/>
                  <a:gd name="connsiteY3" fmla="*/ 6123 h 31349"/>
                  <a:gd name="connsiteX4" fmla="*/ 0 w 79298"/>
                  <a:gd name="connsiteY4" fmla="*/ 31349 h 31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298" h="31349">
                    <a:moveTo>
                      <a:pt x="0" y="31349"/>
                    </a:moveTo>
                    <a:cubicBezTo>
                      <a:pt x="4379" y="12986"/>
                      <a:pt x="20778" y="22"/>
                      <a:pt x="39654" y="0"/>
                    </a:cubicBezTo>
                    <a:cubicBezTo>
                      <a:pt x="58514" y="22"/>
                      <a:pt x="74903" y="12963"/>
                      <a:pt x="79299" y="31304"/>
                    </a:cubicBezTo>
                    <a:cubicBezTo>
                      <a:pt x="72067" y="15949"/>
                      <a:pt x="56628" y="6142"/>
                      <a:pt x="39654" y="6123"/>
                    </a:cubicBezTo>
                    <a:cubicBezTo>
                      <a:pt x="22668" y="6146"/>
                      <a:pt x="7221" y="15973"/>
                      <a:pt x="0" y="31349"/>
                    </a:cubicBezTo>
                    <a:close/>
                  </a:path>
                </a:pathLst>
              </a:custGeom>
              <a:solidFill>
                <a:srgbClr val="FFFFFF">
                  <a:alpha val="49000"/>
                </a:srgbClr>
              </a:solidFill>
              <a:ln w="52238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8BE81EF-AABD-4749-BA03-CB78209D12CA}"/>
                  </a:ext>
                </a:extLst>
              </p:cNvPr>
              <p:cNvSpPr txBox="1"/>
              <p:nvPr/>
            </p:nvSpPr>
            <p:spPr>
              <a:xfrm>
                <a:off x="56851089" y="-4718400"/>
                <a:ext cx="224982" cy="11715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2" b="1" i="0" u="none" strike="noStrike" kern="1200" cap="none" spc="24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Bahnschrift"/>
                    <a:ea typeface="+mn-ea"/>
                    <a:cs typeface="+mn-cs"/>
                    <a:sym typeface="Bahnschrift"/>
                    <a:rtl val="0"/>
                  </a:rPr>
                  <a:t>20%</a:t>
                </a:r>
              </a:p>
            </p:txBody>
          </p:sp>
        </p:grp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5874880-5531-47F9-BAAC-9E987FB92975}"/>
              </a:ext>
            </a:extLst>
          </p:cNvPr>
          <p:cNvSpPr/>
          <p:nvPr/>
        </p:nvSpPr>
        <p:spPr bwMode="auto">
          <a:xfrm>
            <a:off x="2657272" y="2216807"/>
            <a:ext cx="3734384" cy="360606"/>
          </a:xfrm>
          <a:prstGeom prst="roundRect">
            <a:avLst>
              <a:gd name="adj" fmla="val 50000"/>
            </a:avLst>
          </a:prstGeom>
          <a:pattFill prst="wdDnDiag">
            <a:fgClr>
              <a:schemeClr val="accent6">
                <a:lumMod val="75000"/>
              </a:schemeClr>
            </a:fgClr>
            <a:bgClr>
              <a:schemeClr val="accent6">
                <a:lumMod val="50000"/>
              </a:schemeClr>
            </a:bgClr>
          </a:patt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55DB5F42-E4B6-413D-99E6-CADF9BD555EE}"/>
              </a:ext>
            </a:extLst>
          </p:cNvPr>
          <p:cNvSpPr/>
          <p:nvPr/>
        </p:nvSpPr>
        <p:spPr bwMode="auto">
          <a:xfrm>
            <a:off x="2657271" y="2879317"/>
            <a:ext cx="7479179" cy="360606"/>
          </a:xfrm>
          <a:prstGeom prst="roundRect">
            <a:avLst>
              <a:gd name="adj" fmla="val 50000"/>
            </a:avLst>
          </a:prstGeom>
          <a:pattFill prst="wdDnDiag">
            <a:fgClr>
              <a:schemeClr val="accent5">
                <a:lumMod val="75000"/>
              </a:schemeClr>
            </a:fgClr>
            <a:bgClr>
              <a:schemeClr val="accent5">
                <a:lumMod val="50000"/>
              </a:schemeClr>
            </a:bgClr>
          </a:patt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7D670365-D39D-4722-A0E7-35218D3013E0}"/>
              </a:ext>
            </a:extLst>
          </p:cNvPr>
          <p:cNvSpPr/>
          <p:nvPr/>
        </p:nvSpPr>
        <p:spPr bwMode="auto">
          <a:xfrm>
            <a:off x="2657271" y="3541827"/>
            <a:ext cx="5138822" cy="360606"/>
          </a:xfrm>
          <a:prstGeom prst="roundRect">
            <a:avLst>
              <a:gd name="adj" fmla="val 50000"/>
            </a:avLst>
          </a:prstGeom>
          <a:pattFill prst="wdDnDiag">
            <a:fgClr>
              <a:schemeClr val="accent4">
                <a:lumMod val="75000"/>
              </a:schemeClr>
            </a:fgClr>
            <a:bgClr>
              <a:schemeClr val="accent4">
                <a:lumMod val="50000"/>
              </a:schemeClr>
            </a:bgClr>
          </a:patt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244C544-F5D8-4D2D-B41B-BEEBEF809DB2}"/>
              </a:ext>
            </a:extLst>
          </p:cNvPr>
          <p:cNvSpPr/>
          <p:nvPr/>
        </p:nvSpPr>
        <p:spPr bwMode="auto">
          <a:xfrm>
            <a:off x="2657271" y="4204337"/>
            <a:ext cx="6768829" cy="360606"/>
          </a:xfrm>
          <a:prstGeom prst="roundRect">
            <a:avLst>
              <a:gd name="adj" fmla="val 50000"/>
            </a:avLst>
          </a:prstGeom>
          <a:pattFill prst="wdDnDiag">
            <a:fgClr>
              <a:schemeClr val="accent2">
                <a:lumMod val="75000"/>
              </a:schemeClr>
            </a:fgClr>
            <a:bgClr>
              <a:schemeClr val="accent2">
                <a:lumMod val="50000"/>
              </a:schemeClr>
            </a:bgClr>
          </a:patt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A6ACB95E-C09F-4D2F-A126-1C1B2B49FCDC}"/>
              </a:ext>
            </a:extLst>
          </p:cNvPr>
          <p:cNvSpPr/>
          <p:nvPr/>
        </p:nvSpPr>
        <p:spPr bwMode="auto">
          <a:xfrm>
            <a:off x="2657271" y="4866847"/>
            <a:ext cx="6768829" cy="360606"/>
          </a:xfrm>
          <a:prstGeom prst="roundRect">
            <a:avLst>
              <a:gd name="adj" fmla="val 50000"/>
            </a:avLst>
          </a:prstGeom>
          <a:pattFill prst="wdDnDiag">
            <a:fgClr>
              <a:schemeClr val="accent3">
                <a:lumMod val="75000"/>
              </a:schemeClr>
            </a:fgClr>
            <a:bgClr>
              <a:schemeClr val="accent3">
                <a:lumMod val="50000"/>
              </a:schemeClr>
            </a:bgClr>
          </a:pattFill>
          <a:ln>
            <a:solidFill>
              <a:schemeClr val="bg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49F01A7-C002-4E65-80D8-F197042684FA}"/>
              </a:ext>
            </a:extLst>
          </p:cNvPr>
          <p:cNvSpPr txBox="1"/>
          <p:nvPr/>
        </p:nvSpPr>
        <p:spPr>
          <a:xfrm>
            <a:off x="3069889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934A8A-1745-41E9-BFB6-EE69FB3538C9}"/>
              </a:ext>
            </a:extLst>
          </p:cNvPr>
          <p:cNvSpPr txBox="1"/>
          <p:nvPr/>
        </p:nvSpPr>
        <p:spPr>
          <a:xfrm>
            <a:off x="3825410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4FA33E-5010-4F5B-820F-71F0B81F1DD4}"/>
              </a:ext>
            </a:extLst>
          </p:cNvPr>
          <p:cNvSpPr txBox="1"/>
          <p:nvPr/>
        </p:nvSpPr>
        <p:spPr>
          <a:xfrm>
            <a:off x="4580931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0EFD2DC-B599-4F4F-A834-04EA15E272F2}"/>
              </a:ext>
            </a:extLst>
          </p:cNvPr>
          <p:cNvSpPr txBox="1"/>
          <p:nvPr/>
        </p:nvSpPr>
        <p:spPr>
          <a:xfrm>
            <a:off x="5336452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FC49C9C-5E95-48DD-84E1-28D3FB30C4DB}"/>
              </a:ext>
            </a:extLst>
          </p:cNvPr>
          <p:cNvSpPr txBox="1"/>
          <p:nvPr/>
        </p:nvSpPr>
        <p:spPr>
          <a:xfrm>
            <a:off x="6091973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CED3773-1647-42D8-98FF-AAE6309BE6AC}"/>
              </a:ext>
            </a:extLst>
          </p:cNvPr>
          <p:cNvSpPr txBox="1"/>
          <p:nvPr/>
        </p:nvSpPr>
        <p:spPr>
          <a:xfrm>
            <a:off x="6847494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3E9D513-7C1A-464C-AAA2-8D232CCA9D56}"/>
              </a:ext>
            </a:extLst>
          </p:cNvPr>
          <p:cNvSpPr txBox="1"/>
          <p:nvPr/>
        </p:nvSpPr>
        <p:spPr>
          <a:xfrm>
            <a:off x="7603015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90B11EA0-D278-4FCC-B137-BAF1EA176307}"/>
              </a:ext>
            </a:extLst>
          </p:cNvPr>
          <p:cNvSpPr txBox="1"/>
          <p:nvPr/>
        </p:nvSpPr>
        <p:spPr>
          <a:xfrm>
            <a:off x="8358536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7AC6811-726F-4E5C-B49F-DBB38C9E5F8E}"/>
              </a:ext>
            </a:extLst>
          </p:cNvPr>
          <p:cNvSpPr txBox="1"/>
          <p:nvPr/>
        </p:nvSpPr>
        <p:spPr>
          <a:xfrm>
            <a:off x="9114057" y="564738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14CF86-ECE1-400E-B8DD-32200EAED870}"/>
              </a:ext>
            </a:extLst>
          </p:cNvPr>
          <p:cNvSpPr txBox="1"/>
          <p:nvPr/>
        </p:nvSpPr>
        <p:spPr>
          <a:xfrm>
            <a:off x="9869579" y="564738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A4F43F3-3FC1-4F56-98D8-1723BAF48CEA}"/>
              </a:ext>
            </a:extLst>
          </p:cNvPr>
          <p:cNvSpPr/>
          <p:nvPr/>
        </p:nvSpPr>
        <p:spPr bwMode="auto">
          <a:xfrm>
            <a:off x="2545286" y="2116044"/>
            <a:ext cx="7712634" cy="241195"/>
          </a:xfrm>
          <a:custGeom>
            <a:avLst/>
            <a:gdLst>
              <a:gd name="connsiteX0" fmla="*/ 259517 w 7529666"/>
              <a:gd name="connsiteY0" fmla="*/ 0 h 241195"/>
              <a:gd name="connsiteX1" fmla="*/ 7270149 w 7529666"/>
              <a:gd name="connsiteY1" fmla="*/ 0 h 241195"/>
              <a:gd name="connsiteX2" fmla="*/ 7513543 w 7529666"/>
              <a:gd name="connsiteY2" fmla="*/ 161332 h 241195"/>
              <a:gd name="connsiteX3" fmla="*/ 7529666 w 7529666"/>
              <a:gd name="connsiteY3" fmla="*/ 241195 h 241195"/>
              <a:gd name="connsiteX4" fmla="*/ 0 w 7529666"/>
              <a:gd name="connsiteY4" fmla="*/ 241195 h 241195"/>
              <a:gd name="connsiteX5" fmla="*/ 16124 w 7529666"/>
              <a:gd name="connsiteY5" fmla="*/ 161332 h 241195"/>
              <a:gd name="connsiteX6" fmla="*/ 259517 w 7529666"/>
              <a:gd name="connsiteY6" fmla="*/ 0 h 24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9666" h="241195">
                <a:moveTo>
                  <a:pt x="259517" y="0"/>
                </a:moveTo>
                <a:lnTo>
                  <a:pt x="7270149" y="0"/>
                </a:lnTo>
                <a:cubicBezTo>
                  <a:pt x="7379564" y="0"/>
                  <a:pt x="7473442" y="66524"/>
                  <a:pt x="7513543" y="161332"/>
                </a:cubicBezTo>
                <a:lnTo>
                  <a:pt x="7529666" y="241195"/>
                </a:lnTo>
                <a:lnTo>
                  <a:pt x="0" y="241195"/>
                </a:lnTo>
                <a:lnTo>
                  <a:pt x="16124" y="161332"/>
                </a:lnTo>
                <a:cubicBezTo>
                  <a:pt x="56224" y="66524"/>
                  <a:pt x="150102" y="0"/>
                  <a:pt x="259517" y="0"/>
                </a:cubicBez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C45EF2D7-3483-41AD-9736-85F0D5B83C20}"/>
              </a:ext>
            </a:extLst>
          </p:cNvPr>
          <p:cNvSpPr/>
          <p:nvPr/>
        </p:nvSpPr>
        <p:spPr bwMode="auto">
          <a:xfrm>
            <a:off x="2540538" y="2795467"/>
            <a:ext cx="7712634" cy="241195"/>
          </a:xfrm>
          <a:custGeom>
            <a:avLst/>
            <a:gdLst>
              <a:gd name="connsiteX0" fmla="*/ 259517 w 7529666"/>
              <a:gd name="connsiteY0" fmla="*/ 0 h 241195"/>
              <a:gd name="connsiteX1" fmla="*/ 7270149 w 7529666"/>
              <a:gd name="connsiteY1" fmla="*/ 0 h 241195"/>
              <a:gd name="connsiteX2" fmla="*/ 7513543 w 7529666"/>
              <a:gd name="connsiteY2" fmla="*/ 161332 h 241195"/>
              <a:gd name="connsiteX3" fmla="*/ 7529666 w 7529666"/>
              <a:gd name="connsiteY3" fmla="*/ 241195 h 241195"/>
              <a:gd name="connsiteX4" fmla="*/ 0 w 7529666"/>
              <a:gd name="connsiteY4" fmla="*/ 241195 h 241195"/>
              <a:gd name="connsiteX5" fmla="*/ 16124 w 7529666"/>
              <a:gd name="connsiteY5" fmla="*/ 161332 h 241195"/>
              <a:gd name="connsiteX6" fmla="*/ 259517 w 7529666"/>
              <a:gd name="connsiteY6" fmla="*/ 0 h 24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9666" h="241195">
                <a:moveTo>
                  <a:pt x="259517" y="0"/>
                </a:moveTo>
                <a:lnTo>
                  <a:pt x="7270149" y="0"/>
                </a:lnTo>
                <a:cubicBezTo>
                  <a:pt x="7379564" y="0"/>
                  <a:pt x="7473442" y="66524"/>
                  <a:pt x="7513543" y="161332"/>
                </a:cubicBezTo>
                <a:lnTo>
                  <a:pt x="7529666" y="241195"/>
                </a:lnTo>
                <a:lnTo>
                  <a:pt x="0" y="241195"/>
                </a:lnTo>
                <a:lnTo>
                  <a:pt x="16124" y="161332"/>
                </a:lnTo>
                <a:cubicBezTo>
                  <a:pt x="56224" y="66524"/>
                  <a:pt x="150102" y="0"/>
                  <a:pt x="259517" y="0"/>
                </a:cubicBez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3850B99-F200-45DF-BC89-89B3C0B93C18}"/>
              </a:ext>
            </a:extLst>
          </p:cNvPr>
          <p:cNvSpPr/>
          <p:nvPr/>
        </p:nvSpPr>
        <p:spPr bwMode="auto">
          <a:xfrm>
            <a:off x="2550033" y="3445081"/>
            <a:ext cx="7712634" cy="241195"/>
          </a:xfrm>
          <a:custGeom>
            <a:avLst/>
            <a:gdLst>
              <a:gd name="connsiteX0" fmla="*/ 259517 w 7529666"/>
              <a:gd name="connsiteY0" fmla="*/ 0 h 241195"/>
              <a:gd name="connsiteX1" fmla="*/ 7270149 w 7529666"/>
              <a:gd name="connsiteY1" fmla="*/ 0 h 241195"/>
              <a:gd name="connsiteX2" fmla="*/ 7513543 w 7529666"/>
              <a:gd name="connsiteY2" fmla="*/ 161332 h 241195"/>
              <a:gd name="connsiteX3" fmla="*/ 7529666 w 7529666"/>
              <a:gd name="connsiteY3" fmla="*/ 241195 h 241195"/>
              <a:gd name="connsiteX4" fmla="*/ 0 w 7529666"/>
              <a:gd name="connsiteY4" fmla="*/ 241195 h 241195"/>
              <a:gd name="connsiteX5" fmla="*/ 16124 w 7529666"/>
              <a:gd name="connsiteY5" fmla="*/ 161332 h 241195"/>
              <a:gd name="connsiteX6" fmla="*/ 259517 w 7529666"/>
              <a:gd name="connsiteY6" fmla="*/ 0 h 24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9666" h="241195">
                <a:moveTo>
                  <a:pt x="259517" y="0"/>
                </a:moveTo>
                <a:lnTo>
                  <a:pt x="7270149" y="0"/>
                </a:lnTo>
                <a:cubicBezTo>
                  <a:pt x="7379564" y="0"/>
                  <a:pt x="7473442" y="66524"/>
                  <a:pt x="7513543" y="161332"/>
                </a:cubicBezTo>
                <a:lnTo>
                  <a:pt x="7529666" y="241195"/>
                </a:lnTo>
                <a:lnTo>
                  <a:pt x="0" y="241195"/>
                </a:lnTo>
                <a:lnTo>
                  <a:pt x="16124" y="161332"/>
                </a:lnTo>
                <a:cubicBezTo>
                  <a:pt x="56224" y="66524"/>
                  <a:pt x="150102" y="0"/>
                  <a:pt x="259517" y="0"/>
                </a:cubicBez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A952EC15-F8BC-4BA9-B956-0AABAED9A12A}"/>
              </a:ext>
            </a:extLst>
          </p:cNvPr>
          <p:cNvSpPr/>
          <p:nvPr/>
        </p:nvSpPr>
        <p:spPr bwMode="auto">
          <a:xfrm>
            <a:off x="2540538" y="4120487"/>
            <a:ext cx="7712634" cy="241195"/>
          </a:xfrm>
          <a:custGeom>
            <a:avLst/>
            <a:gdLst>
              <a:gd name="connsiteX0" fmla="*/ 259517 w 7529666"/>
              <a:gd name="connsiteY0" fmla="*/ 0 h 241195"/>
              <a:gd name="connsiteX1" fmla="*/ 7270149 w 7529666"/>
              <a:gd name="connsiteY1" fmla="*/ 0 h 241195"/>
              <a:gd name="connsiteX2" fmla="*/ 7513543 w 7529666"/>
              <a:gd name="connsiteY2" fmla="*/ 161332 h 241195"/>
              <a:gd name="connsiteX3" fmla="*/ 7529666 w 7529666"/>
              <a:gd name="connsiteY3" fmla="*/ 241195 h 241195"/>
              <a:gd name="connsiteX4" fmla="*/ 0 w 7529666"/>
              <a:gd name="connsiteY4" fmla="*/ 241195 h 241195"/>
              <a:gd name="connsiteX5" fmla="*/ 16124 w 7529666"/>
              <a:gd name="connsiteY5" fmla="*/ 161332 h 241195"/>
              <a:gd name="connsiteX6" fmla="*/ 259517 w 7529666"/>
              <a:gd name="connsiteY6" fmla="*/ 0 h 24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9666" h="241195">
                <a:moveTo>
                  <a:pt x="259517" y="0"/>
                </a:moveTo>
                <a:lnTo>
                  <a:pt x="7270149" y="0"/>
                </a:lnTo>
                <a:cubicBezTo>
                  <a:pt x="7379564" y="0"/>
                  <a:pt x="7473442" y="66524"/>
                  <a:pt x="7513543" y="161332"/>
                </a:cubicBezTo>
                <a:lnTo>
                  <a:pt x="7529666" y="241195"/>
                </a:lnTo>
                <a:lnTo>
                  <a:pt x="0" y="241195"/>
                </a:lnTo>
                <a:lnTo>
                  <a:pt x="16124" y="161332"/>
                </a:lnTo>
                <a:cubicBezTo>
                  <a:pt x="56224" y="66524"/>
                  <a:pt x="150102" y="0"/>
                  <a:pt x="259517" y="0"/>
                </a:cubicBez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E96D79-C5EA-4BE2-8274-ABBAFACCD7D0}"/>
              </a:ext>
            </a:extLst>
          </p:cNvPr>
          <p:cNvSpPr/>
          <p:nvPr/>
        </p:nvSpPr>
        <p:spPr bwMode="auto">
          <a:xfrm>
            <a:off x="2550033" y="4805955"/>
            <a:ext cx="7712634" cy="241195"/>
          </a:xfrm>
          <a:custGeom>
            <a:avLst/>
            <a:gdLst>
              <a:gd name="connsiteX0" fmla="*/ 259517 w 7529666"/>
              <a:gd name="connsiteY0" fmla="*/ 0 h 241195"/>
              <a:gd name="connsiteX1" fmla="*/ 7270149 w 7529666"/>
              <a:gd name="connsiteY1" fmla="*/ 0 h 241195"/>
              <a:gd name="connsiteX2" fmla="*/ 7513543 w 7529666"/>
              <a:gd name="connsiteY2" fmla="*/ 161332 h 241195"/>
              <a:gd name="connsiteX3" fmla="*/ 7529666 w 7529666"/>
              <a:gd name="connsiteY3" fmla="*/ 241195 h 241195"/>
              <a:gd name="connsiteX4" fmla="*/ 0 w 7529666"/>
              <a:gd name="connsiteY4" fmla="*/ 241195 h 241195"/>
              <a:gd name="connsiteX5" fmla="*/ 16124 w 7529666"/>
              <a:gd name="connsiteY5" fmla="*/ 161332 h 241195"/>
              <a:gd name="connsiteX6" fmla="*/ 259517 w 7529666"/>
              <a:gd name="connsiteY6" fmla="*/ 0 h 241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9666" h="241195">
                <a:moveTo>
                  <a:pt x="259517" y="0"/>
                </a:moveTo>
                <a:lnTo>
                  <a:pt x="7270149" y="0"/>
                </a:lnTo>
                <a:cubicBezTo>
                  <a:pt x="7379564" y="0"/>
                  <a:pt x="7473442" y="66524"/>
                  <a:pt x="7513543" y="161332"/>
                </a:cubicBezTo>
                <a:lnTo>
                  <a:pt x="7529666" y="241195"/>
                </a:lnTo>
                <a:lnTo>
                  <a:pt x="0" y="241195"/>
                </a:lnTo>
                <a:lnTo>
                  <a:pt x="16124" y="161332"/>
                </a:lnTo>
                <a:cubicBezTo>
                  <a:pt x="56224" y="66524"/>
                  <a:pt x="150102" y="0"/>
                  <a:pt x="259517" y="0"/>
                </a:cubicBez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845DBB2-A9A7-4CB2-A8E0-A9559E1F47BB}"/>
              </a:ext>
            </a:extLst>
          </p:cNvPr>
          <p:cNvSpPr txBox="1"/>
          <p:nvPr/>
        </p:nvSpPr>
        <p:spPr>
          <a:xfrm>
            <a:off x="2431388" y="564738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0%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6B43E73-6734-4379-B78F-BC3350719CAA}"/>
              </a:ext>
            </a:extLst>
          </p:cNvPr>
          <p:cNvSpPr txBox="1"/>
          <p:nvPr/>
        </p:nvSpPr>
        <p:spPr>
          <a:xfrm>
            <a:off x="1383060" y="2165761"/>
            <a:ext cx="117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2400" dirty="0">
                <a:solidFill>
                  <a:prstClr val="black"/>
                </a:solidFill>
                <a:latin typeface="Tw Cen MT Condensed Extra Bold"/>
              </a:rPr>
              <a:t>Param 5</a:t>
            </a:r>
            <a:endParaRPr lang="en-IN" sz="2400" dirty="0">
              <a:solidFill>
                <a:prstClr val="black"/>
              </a:solidFill>
              <a:latin typeface="Tw Cen MT Condensed Extra Bold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FA9B9D1-A2D8-4859-B560-9F9A82F68880}"/>
              </a:ext>
            </a:extLst>
          </p:cNvPr>
          <p:cNvSpPr txBox="1"/>
          <p:nvPr/>
        </p:nvSpPr>
        <p:spPr>
          <a:xfrm>
            <a:off x="1383060" y="2825810"/>
            <a:ext cx="117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2400" dirty="0">
                <a:solidFill>
                  <a:prstClr val="black"/>
                </a:solidFill>
                <a:latin typeface="Tw Cen MT Condensed Extra Bold"/>
              </a:rPr>
              <a:t>Param 4</a:t>
            </a:r>
            <a:endParaRPr lang="en-IN" sz="2400" dirty="0">
              <a:solidFill>
                <a:prstClr val="black"/>
              </a:solidFill>
              <a:latin typeface="Tw Cen MT Condensed Extra Bold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74214F4-95DA-4E15-8D36-3A6D83BEA00F}"/>
              </a:ext>
            </a:extLst>
          </p:cNvPr>
          <p:cNvSpPr txBox="1"/>
          <p:nvPr/>
        </p:nvSpPr>
        <p:spPr>
          <a:xfrm>
            <a:off x="1383060" y="3485858"/>
            <a:ext cx="117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2400" dirty="0">
                <a:solidFill>
                  <a:prstClr val="black"/>
                </a:solidFill>
                <a:latin typeface="Tw Cen MT Condensed Extra Bold"/>
              </a:rPr>
              <a:t>Param 3</a:t>
            </a:r>
            <a:endParaRPr lang="en-IN" sz="2400" dirty="0">
              <a:solidFill>
                <a:prstClr val="black"/>
              </a:solidFill>
              <a:latin typeface="Tw Cen MT Condensed Extra Bold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4DBED2C-D9B1-4D78-983B-4DD0915CC5CC}"/>
              </a:ext>
            </a:extLst>
          </p:cNvPr>
          <p:cNvSpPr txBox="1"/>
          <p:nvPr/>
        </p:nvSpPr>
        <p:spPr>
          <a:xfrm>
            <a:off x="1383060" y="4145906"/>
            <a:ext cx="117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lang="en-US" sz="2400" dirty="0">
                <a:solidFill>
                  <a:prstClr val="black"/>
                </a:solidFill>
                <a:latin typeface="Tw Cen MT Condensed Extra Bold"/>
              </a:rPr>
              <a:t>Param 2</a:t>
            </a:r>
            <a:endParaRPr lang="en-IN" sz="2400" dirty="0">
              <a:solidFill>
                <a:prstClr val="black"/>
              </a:solidFill>
              <a:latin typeface="Tw Cen MT Condensed Extra Bold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9BF5593-AC6C-4785-99E6-EE95583728C4}"/>
              </a:ext>
            </a:extLst>
          </p:cNvPr>
          <p:cNvSpPr txBox="1"/>
          <p:nvPr/>
        </p:nvSpPr>
        <p:spPr>
          <a:xfrm>
            <a:off x="1383060" y="4805955"/>
            <a:ext cx="117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Param 1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807E14BB-93DA-4323-BAAC-71F8D254D4CD}"/>
              </a:ext>
            </a:extLst>
          </p:cNvPr>
          <p:cNvSpPr txBox="1"/>
          <p:nvPr/>
        </p:nvSpPr>
        <p:spPr>
          <a:xfrm>
            <a:off x="10311413" y="2142804"/>
            <a:ext cx="739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50%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7FF37CF-01CB-4605-88E4-C322F2F9BC22}"/>
              </a:ext>
            </a:extLst>
          </p:cNvPr>
          <p:cNvSpPr txBox="1"/>
          <p:nvPr/>
        </p:nvSpPr>
        <p:spPr>
          <a:xfrm>
            <a:off x="10311413" y="2802853"/>
            <a:ext cx="88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100%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9726CCE6-550D-4A6C-A763-944F5A0C6915}"/>
              </a:ext>
            </a:extLst>
          </p:cNvPr>
          <p:cNvSpPr txBox="1"/>
          <p:nvPr/>
        </p:nvSpPr>
        <p:spPr>
          <a:xfrm>
            <a:off x="10311413" y="3462901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68%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CA52ACA-84F0-4BC7-894D-D3AAADC99C2F}"/>
              </a:ext>
            </a:extLst>
          </p:cNvPr>
          <p:cNvSpPr txBox="1"/>
          <p:nvPr/>
        </p:nvSpPr>
        <p:spPr>
          <a:xfrm>
            <a:off x="10311413" y="4122949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90%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1836F84-791C-4B0A-8D1C-9ED9CC6A51CE}"/>
              </a:ext>
            </a:extLst>
          </p:cNvPr>
          <p:cNvSpPr txBox="1"/>
          <p:nvPr/>
        </p:nvSpPr>
        <p:spPr>
          <a:xfrm>
            <a:off x="10311413" y="4782998"/>
            <a:ext cx="739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90%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 Condensed Extra 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478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1" grpId="0" animBg="1"/>
      <p:bldP spid="80" grpId="0" animBg="1"/>
      <p:bldP spid="81" grpId="0" animBg="1"/>
      <p:bldP spid="82" grpId="0" animBg="1"/>
      <p:bldP spid="106" grpId="0"/>
      <p:bldP spid="117" grpId="0"/>
      <p:bldP spid="118" grpId="0"/>
      <p:bldP spid="119" grpId="0"/>
      <p:bldP spid="1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Measuring with Meters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62546" y="4283336"/>
            <a:ext cx="7163039" cy="962199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  <a:scene3d>
            <a:camera prst="orthographicFront"/>
            <a:lightRig rig="threePt" dir="t"/>
          </a:scene3d>
          <a:sp3d>
            <a:bevelT w="1524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4310250" y="4497158"/>
            <a:ext cx="1900125" cy="53455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2"/>
          <p:cNvGrpSpPr/>
          <p:nvPr/>
        </p:nvGrpSpPr>
        <p:grpSpPr>
          <a:xfrm>
            <a:off x="5862344" y="4283336"/>
            <a:ext cx="427644" cy="962199"/>
            <a:chOff x="3429000" y="4267200"/>
            <a:chExt cx="533400" cy="533400"/>
          </a:xfrm>
        </p:grpSpPr>
        <p:sp>
          <p:nvSpPr>
            <p:cNvPr id="16" name="Oval 33"/>
            <p:cNvSpPr/>
            <p:nvPr/>
          </p:nvSpPr>
          <p:spPr>
            <a:xfrm>
              <a:off x="3429000" y="4267200"/>
              <a:ext cx="533400" cy="533400"/>
            </a:xfrm>
            <a:prstGeom prst="roundRect">
              <a:avLst/>
            </a:prstGeom>
            <a:ln>
              <a:noFill/>
            </a:ln>
            <a:effectLst>
              <a:outerShdw blurRad="63500" sx="112000" sy="11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34"/>
            <p:cNvSpPr>
              <a:spLocks noChangeAspect="1"/>
            </p:cNvSpPr>
            <p:nvPr/>
          </p:nvSpPr>
          <p:spPr>
            <a:xfrm>
              <a:off x="3490117" y="4328317"/>
              <a:ext cx="411480" cy="41148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390190" y="3543269"/>
            <a:ext cx="546972" cy="647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50370" y="3543269"/>
            <a:ext cx="546972" cy="647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10550" y="3543269"/>
            <a:ext cx="546972" cy="647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770731" y="3543269"/>
            <a:ext cx="546972" cy="647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230911" y="3543269"/>
            <a:ext cx="546972" cy="647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5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497101" y="4030128"/>
            <a:ext cx="6307751" cy="22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38566" y="2461838"/>
            <a:ext cx="6686614" cy="49900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>
            <a:solidFill>
              <a:schemeClr val="bg1">
                <a:lumMod val="50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37767" y="1757552"/>
            <a:ext cx="510592" cy="604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00828" y="1757552"/>
            <a:ext cx="510592" cy="604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2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763889" y="1757552"/>
            <a:ext cx="510592" cy="604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26951" y="1757552"/>
            <a:ext cx="510592" cy="604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90012" y="1757552"/>
            <a:ext cx="510592" cy="604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 Black" pitchFamily="34" charset="0"/>
              </a:rPr>
              <a:t>5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137567" y="2225471"/>
            <a:ext cx="5888212" cy="20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/>
          <p:cNvSpPr/>
          <p:nvPr/>
        </p:nvSpPr>
        <p:spPr>
          <a:xfrm>
            <a:off x="939727" y="2599269"/>
            <a:ext cx="5836552" cy="199600"/>
          </a:xfrm>
          <a:prstGeom prst="roundRect">
            <a:avLst>
              <a:gd name="adj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32"/>
          <p:cNvGrpSpPr/>
          <p:nvPr/>
        </p:nvGrpSpPr>
        <p:grpSpPr>
          <a:xfrm>
            <a:off x="6426978" y="2362037"/>
            <a:ext cx="698601" cy="698602"/>
            <a:chOff x="3429000" y="4267200"/>
            <a:chExt cx="533400" cy="533400"/>
          </a:xfrm>
        </p:grpSpPr>
        <p:sp>
          <p:nvSpPr>
            <p:cNvPr id="34" name="Oval 33"/>
            <p:cNvSpPr/>
            <p:nvPr/>
          </p:nvSpPr>
          <p:spPr>
            <a:xfrm>
              <a:off x="3429000" y="4267200"/>
              <a:ext cx="533400" cy="533400"/>
            </a:xfrm>
            <a:prstGeom prst="ellipse">
              <a:avLst/>
            </a:prstGeom>
            <a:ln>
              <a:noFill/>
            </a:ln>
            <a:effectLst>
              <a:outerShdw blurRad="63500" sx="112000" sy="11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3490117" y="4328317"/>
              <a:ext cx="411480" cy="4114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44270" y="5606666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Adjust the length of the fill as you move the marker</a:t>
            </a:r>
          </a:p>
        </p:txBody>
      </p:sp>
    </p:spTree>
    <p:extLst>
      <p:ext uri="{BB962C8B-B14F-4D97-AF65-F5344CB8AC3E}">
        <p14:creationId xmlns:p14="http://schemas.microsoft.com/office/powerpoint/2010/main" val="7984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6"/>
          <p:cNvGrpSpPr/>
          <p:nvPr/>
        </p:nvGrpSpPr>
        <p:grpSpPr>
          <a:xfrm>
            <a:off x="1676400" y="4876800"/>
            <a:ext cx="8851900" cy="838200"/>
            <a:chOff x="152400" y="4876800"/>
            <a:chExt cx="8851900" cy="838200"/>
          </a:xfrm>
        </p:grpSpPr>
        <p:sp>
          <p:nvSpPr>
            <p:cNvPr id="161" name="Rectangle 160"/>
            <p:cNvSpPr/>
            <p:nvPr/>
          </p:nvSpPr>
          <p:spPr>
            <a:xfrm>
              <a:off x="152400" y="4876800"/>
              <a:ext cx="8851900" cy="8382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45"/>
            <p:cNvGrpSpPr/>
            <p:nvPr/>
          </p:nvGrpSpPr>
          <p:grpSpPr>
            <a:xfrm>
              <a:off x="2197100" y="4953000"/>
              <a:ext cx="480060" cy="533400"/>
              <a:chOff x="3169920" y="457200"/>
              <a:chExt cx="1097280" cy="1219200"/>
            </a:xfrm>
          </p:grpSpPr>
          <p:sp>
            <p:nvSpPr>
              <p:cNvPr id="130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5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32" name="Oval 131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33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18" name="Group 45"/>
            <p:cNvGrpSpPr/>
            <p:nvPr/>
          </p:nvGrpSpPr>
          <p:grpSpPr>
            <a:xfrm>
              <a:off x="3447705" y="4953000"/>
              <a:ext cx="480060" cy="533400"/>
              <a:chOff x="3169920" y="457200"/>
              <a:chExt cx="1097280" cy="1219200"/>
            </a:xfrm>
          </p:grpSpPr>
          <p:sp>
            <p:nvSpPr>
              <p:cNvPr id="135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19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37" name="Oval 136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38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0" name="Group 45"/>
            <p:cNvGrpSpPr/>
            <p:nvPr/>
          </p:nvGrpSpPr>
          <p:grpSpPr>
            <a:xfrm>
              <a:off x="4724400" y="4953000"/>
              <a:ext cx="480060" cy="533400"/>
              <a:chOff x="3169920" y="457200"/>
              <a:chExt cx="1097280" cy="1219200"/>
            </a:xfrm>
          </p:grpSpPr>
          <p:sp>
            <p:nvSpPr>
              <p:cNvPr id="140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22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42" name="Oval 141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43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5" name="Group 45"/>
            <p:cNvGrpSpPr/>
            <p:nvPr/>
          </p:nvGrpSpPr>
          <p:grpSpPr>
            <a:xfrm>
              <a:off x="5943600" y="4953000"/>
              <a:ext cx="480060" cy="533400"/>
              <a:chOff x="3169920" y="457200"/>
              <a:chExt cx="1097280" cy="1219200"/>
            </a:xfrm>
          </p:grpSpPr>
          <p:sp>
            <p:nvSpPr>
              <p:cNvPr id="145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26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47" name="Oval 146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48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7" name="Group 45"/>
            <p:cNvGrpSpPr/>
            <p:nvPr/>
          </p:nvGrpSpPr>
          <p:grpSpPr>
            <a:xfrm>
              <a:off x="7200900" y="4953000"/>
              <a:ext cx="480060" cy="533400"/>
              <a:chOff x="3169920" y="457200"/>
              <a:chExt cx="1097280" cy="1219200"/>
            </a:xfrm>
          </p:grpSpPr>
          <p:sp>
            <p:nvSpPr>
              <p:cNvPr id="150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28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52" name="Oval 151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53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9" name="Group 45"/>
            <p:cNvGrpSpPr/>
            <p:nvPr/>
          </p:nvGrpSpPr>
          <p:grpSpPr>
            <a:xfrm>
              <a:off x="8458200" y="4953000"/>
              <a:ext cx="480060" cy="533400"/>
              <a:chOff x="3169920" y="457200"/>
              <a:chExt cx="1097280" cy="1219200"/>
            </a:xfrm>
          </p:grpSpPr>
          <p:sp>
            <p:nvSpPr>
              <p:cNvPr id="155" name="Ellipse 53"/>
              <p:cNvSpPr/>
              <p:nvPr/>
            </p:nvSpPr>
            <p:spPr bwMode="auto">
              <a:xfrm>
                <a:off x="3200400" y="1447800"/>
                <a:ext cx="1016000" cy="228600"/>
              </a:xfrm>
              <a:prstGeom prst="ellipse">
                <a:avLst/>
              </a:prstGeom>
              <a:gradFill flip="none" rotWithShape="1">
                <a:gsLst>
                  <a:gs pos="24000">
                    <a:sysClr val="windowText" lastClr="000000">
                      <a:alpha val="44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da-DK">
                  <a:solidFill>
                    <a:srgbClr val="FFFFFF"/>
                  </a:solidFill>
                  <a:latin typeface="Calibri" pitchFamily="34" charset="0"/>
                  <a:ea typeface="ＭＳ Ｐゴシック" charset="-128"/>
                </a:endParaRPr>
              </a:p>
            </p:txBody>
          </p:sp>
          <p:grpSp>
            <p:nvGrpSpPr>
              <p:cNvPr id="30" name="Group 42"/>
              <p:cNvGrpSpPr/>
              <p:nvPr/>
            </p:nvGrpSpPr>
            <p:grpSpPr>
              <a:xfrm>
                <a:off x="3169920" y="457200"/>
                <a:ext cx="1097280" cy="1097280"/>
                <a:chOff x="3169920" y="457200"/>
                <a:chExt cx="1097280" cy="1097280"/>
              </a:xfrm>
            </p:grpSpPr>
            <p:sp>
              <p:nvSpPr>
                <p:cNvPr id="157" name="Oval 156"/>
                <p:cNvSpPr/>
                <p:nvPr/>
              </p:nvSpPr>
              <p:spPr>
                <a:xfrm>
                  <a:off x="3169920" y="457200"/>
                  <a:ext cx="1097280" cy="10972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accent3">
                        <a:lumMod val="50000"/>
                      </a:schemeClr>
                    </a:gs>
                    <a:gs pos="100000">
                      <a:srgbClr val="00206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Calibri" pitchFamily="34" charset="0"/>
                  </a:endParaRPr>
                </a:p>
              </p:txBody>
            </p:sp>
            <p:sp>
              <p:nvSpPr>
                <p:cNvPr id="158" name="Ellipse 302"/>
                <p:cNvSpPr>
                  <a:spLocks noChangeArrowheads="1"/>
                </p:cNvSpPr>
                <p:nvPr/>
              </p:nvSpPr>
              <p:spPr bwMode="auto">
                <a:xfrm>
                  <a:off x="3361510" y="518160"/>
                  <a:ext cx="792480" cy="54864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CF9">
                        <a:alpha val="76999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marL="342900" indent="-342900" algn="ctr">
                    <a:buFont typeface="Calibri" charset="0"/>
                    <a:buAutoNum type="arabicPeriod"/>
                  </a:pPr>
                  <a:endParaRPr lang="en-US" noProof="1">
                    <a:solidFill>
                      <a:srgbClr val="FFFFFF"/>
                    </a:solidFill>
                    <a:latin typeface="Calibri" pitchFamily="34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164" name="TextBox 163"/>
            <p:cNvSpPr txBox="1"/>
            <p:nvPr/>
          </p:nvSpPr>
          <p:spPr>
            <a:xfrm>
              <a:off x="152400" y="5029200"/>
              <a:ext cx="1125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Project 3</a:t>
              </a:r>
            </a:p>
          </p:txBody>
        </p:sp>
      </p:grpSp>
      <p:grpSp>
        <p:nvGrpSpPr>
          <p:cNvPr id="31" name="Group 175"/>
          <p:cNvGrpSpPr/>
          <p:nvPr/>
        </p:nvGrpSpPr>
        <p:grpSpPr>
          <a:xfrm>
            <a:off x="1676400" y="3797300"/>
            <a:ext cx="8839200" cy="698500"/>
            <a:chOff x="152400" y="3797300"/>
            <a:chExt cx="8839200" cy="698500"/>
          </a:xfrm>
        </p:grpSpPr>
        <p:sp>
          <p:nvSpPr>
            <p:cNvPr id="160" name="Rectangle 159"/>
            <p:cNvSpPr/>
            <p:nvPr/>
          </p:nvSpPr>
          <p:spPr>
            <a:xfrm>
              <a:off x="152400" y="3810000"/>
              <a:ext cx="8839200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13"/>
            <p:cNvGrpSpPr/>
            <p:nvPr/>
          </p:nvGrpSpPr>
          <p:grpSpPr>
            <a:xfrm>
              <a:off x="2133600" y="3797300"/>
              <a:ext cx="533400" cy="578341"/>
              <a:chOff x="0" y="4114800"/>
              <a:chExt cx="1184275" cy="1227226"/>
            </a:xfrm>
          </p:grpSpPr>
          <p:sp>
            <p:nvSpPr>
              <p:cNvPr id="101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2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3" name="Oval 70"/>
              <p:cNvSpPr>
                <a:spLocks noChangeArrowheads="1"/>
              </p:cNvSpPr>
              <p:nvPr/>
            </p:nvSpPr>
            <p:spPr bwMode="auto">
              <a:xfrm>
                <a:off x="0" y="411480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4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33" name="Group 13"/>
            <p:cNvGrpSpPr/>
            <p:nvPr/>
          </p:nvGrpSpPr>
          <p:grpSpPr>
            <a:xfrm>
              <a:off x="4648200" y="3797300"/>
              <a:ext cx="533400" cy="578341"/>
              <a:chOff x="0" y="4114800"/>
              <a:chExt cx="1184275" cy="1227226"/>
            </a:xfrm>
          </p:grpSpPr>
          <p:sp>
            <p:nvSpPr>
              <p:cNvPr id="106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7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8" name="Oval 70"/>
              <p:cNvSpPr>
                <a:spLocks noChangeArrowheads="1"/>
              </p:cNvSpPr>
              <p:nvPr/>
            </p:nvSpPr>
            <p:spPr bwMode="auto">
              <a:xfrm>
                <a:off x="0" y="411480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9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34" name="Group 13"/>
            <p:cNvGrpSpPr/>
            <p:nvPr/>
          </p:nvGrpSpPr>
          <p:grpSpPr>
            <a:xfrm>
              <a:off x="7137400" y="3797300"/>
              <a:ext cx="533400" cy="578341"/>
              <a:chOff x="0" y="4114800"/>
              <a:chExt cx="1184275" cy="1227226"/>
            </a:xfrm>
          </p:grpSpPr>
          <p:sp>
            <p:nvSpPr>
              <p:cNvPr id="111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2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3" name="Oval 70"/>
              <p:cNvSpPr>
                <a:spLocks noChangeArrowheads="1"/>
              </p:cNvSpPr>
              <p:nvPr/>
            </p:nvSpPr>
            <p:spPr bwMode="auto">
              <a:xfrm>
                <a:off x="0" y="411480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4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63" name="TextBox 162"/>
            <p:cNvSpPr txBox="1"/>
            <p:nvPr/>
          </p:nvSpPr>
          <p:spPr>
            <a:xfrm>
              <a:off x="152400" y="3962400"/>
              <a:ext cx="1125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Project 2</a:t>
              </a:r>
            </a:p>
          </p:txBody>
        </p:sp>
        <p:sp>
          <p:nvSpPr>
            <p:cNvPr id="166" name="Ellipse 53"/>
            <p:cNvSpPr/>
            <p:nvPr/>
          </p:nvSpPr>
          <p:spPr bwMode="auto">
            <a:xfrm>
              <a:off x="2209800" y="4330700"/>
              <a:ext cx="444500" cy="100013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167" name="Ellipse 53"/>
            <p:cNvSpPr/>
            <p:nvPr/>
          </p:nvSpPr>
          <p:spPr bwMode="auto">
            <a:xfrm>
              <a:off x="4711700" y="4330700"/>
              <a:ext cx="444500" cy="100013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168" name="Ellipse 53"/>
            <p:cNvSpPr/>
            <p:nvPr/>
          </p:nvSpPr>
          <p:spPr bwMode="auto">
            <a:xfrm>
              <a:off x="7213600" y="4330700"/>
              <a:ext cx="444500" cy="100013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</p:grpSp>
      <p:grpSp>
        <p:nvGrpSpPr>
          <p:cNvPr id="35" name="Group 174"/>
          <p:cNvGrpSpPr/>
          <p:nvPr/>
        </p:nvGrpSpPr>
        <p:grpSpPr>
          <a:xfrm>
            <a:off x="1676400" y="2743200"/>
            <a:ext cx="8839200" cy="685800"/>
            <a:chOff x="152400" y="2743200"/>
            <a:chExt cx="8839200" cy="685800"/>
          </a:xfrm>
        </p:grpSpPr>
        <p:sp>
          <p:nvSpPr>
            <p:cNvPr id="159" name="Rectangle 158"/>
            <p:cNvSpPr/>
            <p:nvPr/>
          </p:nvSpPr>
          <p:spPr>
            <a:xfrm>
              <a:off x="152400" y="2743200"/>
              <a:ext cx="8839200" cy="685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uppe 72"/>
            <p:cNvGrpSpPr>
              <a:grpSpLocks/>
            </p:cNvGrpSpPr>
            <p:nvPr/>
          </p:nvGrpSpPr>
          <p:grpSpPr bwMode="auto">
            <a:xfrm>
              <a:off x="1600200" y="2819400"/>
              <a:ext cx="457200" cy="534542"/>
              <a:chOff x="6736239" y="307975"/>
              <a:chExt cx="1336199" cy="1454438"/>
            </a:xfrm>
          </p:grpSpPr>
          <p:sp>
            <p:nvSpPr>
              <p:cNvPr id="21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40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23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4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41" name="Gruppe 72"/>
            <p:cNvGrpSpPr>
              <a:grpSpLocks/>
            </p:cNvGrpSpPr>
            <p:nvPr/>
          </p:nvGrpSpPr>
          <p:grpSpPr bwMode="auto">
            <a:xfrm>
              <a:off x="3470565" y="2819400"/>
              <a:ext cx="457200" cy="534542"/>
              <a:chOff x="6736239" y="307975"/>
              <a:chExt cx="1336199" cy="1454438"/>
            </a:xfrm>
          </p:grpSpPr>
          <p:sp>
            <p:nvSpPr>
              <p:cNvPr id="36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42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38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39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43" name="Gruppe 72"/>
            <p:cNvGrpSpPr>
              <a:grpSpLocks/>
            </p:cNvGrpSpPr>
            <p:nvPr/>
          </p:nvGrpSpPr>
          <p:grpSpPr bwMode="auto">
            <a:xfrm>
              <a:off x="5340930" y="2819400"/>
              <a:ext cx="457200" cy="534542"/>
              <a:chOff x="6736239" y="307975"/>
              <a:chExt cx="1336199" cy="1454438"/>
            </a:xfrm>
          </p:grpSpPr>
          <p:sp>
            <p:nvSpPr>
              <p:cNvPr id="51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44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53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54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45" name="Gruppe 72"/>
            <p:cNvGrpSpPr>
              <a:grpSpLocks/>
            </p:cNvGrpSpPr>
            <p:nvPr/>
          </p:nvGrpSpPr>
          <p:grpSpPr bwMode="auto">
            <a:xfrm>
              <a:off x="7173195" y="2819400"/>
              <a:ext cx="457200" cy="534542"/>
              <a:chOff x="6736239" y="307975"/>
              <a:chExt cx="1336199" cy="1454438"/>
            </a:xfrm>
          </p:grpSpPr>
          <p:sp>
            <p:nvSpPr>
              <p:cNvPr id="66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46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68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69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162" name="TextBox 161"/>
            <p:cNvSpPr txBox="1"/>
            <p:nvPr/>
          </p:nvSpPr>
          <p:spPr>
            <a:xfrm>
              <a:off x="152400" y="2895600"/>
              <a:ext cx="11256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Project 1</a:t>
              </a: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Our </a:t>
            </a:r>
            <a:r>
              <a:rPr lang="en-US"/>
              <a:t>Yearly Schedule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4800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J</a:t>
            </a:r>
          </a:p>
        </p:txBody>
      </p:sp>
      <p:sp>
        <p:nvSpPr>
          <p:cNvPr id="7" name="Rectangle 6"/>
          <p:cNvSpPr/>
          <p:nvPr/>
        </p:nvSpPr>
        <p:spPr>
          <a:xfrm>
            <a:off x="3671455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F</a:t>
            </a:r>
          </a:p>
        </p:txBody>
      </p:sp>
      <p:sp>
        <p:nvSpPr>
          <p:cNvPr id="8" name="Rectangle 7"/>
          <p:cNvSpPr/>
          <p:nvPr/>
        </p:nvSpPr>
        <p:spPr>
          <a:xfrm>
            <a:off x="429491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</a:t>
            </a:r>
          </a:p>
        </p:txBody>
      </p:sp>
      <p:sp>
        <p:nvSpPr>
          <p:cNvPr id="9" name="Rectangle 8"/>
          <p:cNvSpPr/>
          <p:nvPr/>
        </p:nvSpPr>
        <p:spPr>
          <a:xfrm>
            <a:off x="4918365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4182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165275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J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8873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J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12185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03564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659095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O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28255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906000" y="1981200"/>
            <a:ext cx="609600" cy="609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D</a:t>
            </a:r>
          </a:p>
        </p:txBody>
      </p:sp>
      <p:cxnSp>
        <p:nvCxnSpPr>
          <p:cNvPr id="116" name="Straight Connector 115"/>
          <p:cNvCxnSpPr/>
          <p:nvPr/>
        </p:nvCxnSpPr>
        <p:spPr>
          <a:xfrm rot="5400000">
            <a:off x="1219200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rot="5400000">
            <a:off x="18295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5400000">
            <a:off x="24391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rot="5400000">
            <a:off x="30487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rot="5400000">
            <a:off x="36583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5400000">
            <a:off x="43441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rot="5400000">
            <a:off x="49537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rot="5400000">
            <a:off x="55633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rot="5400000">
            <a:off x="61729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rot="5400000">
            <a:off x="67825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>
            <a:off x="74556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rot="5400000">
            <a:off x="80779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rot="5400000">
            <a:off x="8674894" y="3834606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177"/>
          <p:cNvGrpSpPr/>
          <p:nvPr/>
        </p:nvGrpSpPr>
        <p:grpSpPr>
          <a:xfrm>
            <a:off x="4343400" y="5943600"/>
            <a:ext cx="5473700" cy="1588"/>
            <a:chOff x="2819400" y="5943600"/>
            <a:chExt cx="5473700" cy="1588"/>
          </a:xfrm>
        </p:grpSpPr>
        <p:cxnSp>
          <p:nvCxnSpPr>
            <p:cNvPr id="171" name="Straight Connector 170"/>
            <p:cNvCxnSpPr/>
            <p:nvPr/>
          </p:nvCxnSpPr>
          <p:spPr>
            <a:xfrm>
              <a:off x="2819400" y="5943600"/>
              <a:ext cx="4572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4051300" y="5943600"/>
              <a:ext cx="4572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527800" y="5943600"/>
              <a:ext cx="4572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7835900" y="5943600"/>
              <a:ext cx="4572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72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Sunday)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057400" y="1524001"/>
          <a:ext cx="8077200" cy="4051663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2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6096000" y="260638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095540" y="3174767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160999" y="43434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886200" y="5865960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25209" y="5791201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22694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Monday)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681797"/>
              </p:ext>
            </p:extLst>
          </p:nvPr>
        </p:nvGraphicFramePr>
        <p:xfrm>
          <a:off x="2057400" y="1523999"/>
          <a:ext cx="8077200" cy="426720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1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8144460" y="22098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14800" y="3657599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44196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871191" y="6074513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10200" y="5999754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41909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Tuesday)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960409"/>
              </p:ext>
            </p:extLst>
          </p:nvPr>
        </p:nvGraphicFramePr>
        <p:xfrm>
          <a:off x="2057400" y="1523999"/>
          <a:ext cx="8077200" cy="426720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1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8144460" y="22098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14800" y="3657599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44196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871191" y="6074513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10200" y="5999754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78655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Wednesday)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425787"/>
              </p:ext>
            </p:extLst>
          </p:nvPr>
        </p:nvGraphicFramePr>
        <p:xfrm>
          <a:off x="2057400" y="1523999"/>
          <a:ext cx="8077200" cy="426720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1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8144460" y="22098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14800" y="3657599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44196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871191" y="6074513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10200" y="5999754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19742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Thursday)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93635"/>
              </p:ext>
            </p:extLst>
          </p:nvPr>
        </p:nvGraphicFramePr>
        <p:xfrm>
          <a:off x="2057400" y="1523999"/>
          <a:ext cx="8077200" cy="426720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1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8144460" y="22098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14800" y="3657599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44196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871191" y="6074513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10200" y="5999754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325979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Friday)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782679"/>
              </p:ext>
            </p:extLst>
          </p:nvPr>
        </p:nvGraphicFramePr>
        <p:xfrm>
          <a:off x="2057400" y="1523999"/>
          <a:ext cx="8077200" cy="4267201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897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1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1646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8144460" y="22098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4114800" y="3657599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7162800" y="44196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4871191" y="6074513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10200" y="5999754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390621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Monthly calendar (Starting Saturday)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305025"/>
              </p:ext>
            </p:extLst>
          </p:nvPr>
        </p:nvGraphicFramePr>
        <p:xfrm>
          <a:off x="2057400" y="1524001"/>
          <a:ext cx="8077200" cy="4051663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00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5769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Fri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</a:t>
                      </a:r>
                      <a:r>
                        <a:rPr lang="en-US" b="1" baseline="0" dirty="0"/>
                        <a:t> 2</a:t>
                      </a:r>
                      <a:endParaRPr lang="en-US" b="1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29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6943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Week 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31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Freeform 7"/>
          <p:cNvSpPr/>
          <p:nvPr/>
        </p:nvSpPr>
        <p:spPr>
          <a:xfrm>
            <a:off x="6096000" y="260638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7095540" y="3174767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4160999" y="4343400"/>
            <a:ext cx="981660" cy="670220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886200" y="5865960"/>
            <a:ext cx="457200" cy="312149"/>
          </a:xfrm>
          <a:custGeom>
            <a:avLst/>
            <a:gdLst>
              <a:gd name="connsiteX0" fmla="*/ 748856 w 2110946"/>
              <a:gd name="connsiteY0" fmla="*/ 0 h 1157373"/>
              <a:gd name="connsiteX1" fmla="*/ 208082 w 2110946"/>
              <a:gd name="connsiteY1" fmla="*/ 344129 h 1157373"/>
              <a:gd name="connsiteX2" fmla="*/ 31102 w 2110946"/>
              <a:gd name="connsiteY2" fmla="*/ 776749 h 1157373"/>
              <a:gd name="connsiteX3" fmla="*/ 798018 w 2110946"/>
              <a:gd name="connsiteY3" fmla="*/ 1150374 h 1157373"/>
              <a:gd name="connsiteX4" fmla="*/ 1879566 w 2110946"/>
              <a:gd name="connsiteY4" fmla="*/ 983226 h 1157373"/>
              <a:gd name="connsiteX5" fmla="*/ 2086043 w 2110946"/>
              <a:gd name="connsiteY5" fmla="*/ 530942 h 1157373"/>
              <a:gd name="connsiteX6" fmla="*/ 1496108 w 2110946"/>
              <a:gd name="connsiteY6" fmla="*/ 157316 h 1157373"/>
              <a:gd name="connsiteX7" fmla="*/ 807850 w 2110946"/>
              <a:gd name="connsiteY7" fmla="*/ 137652 h 1157373"/>
              <a:gd name="connsiteX8" fmla="*/ 237579 w 2110946"/>
              <a:gd name="connsiteY8" fmla="*/ 176981 h 1157373"/>
              <a:gd name="connsiteX0" fmla="*/ 650709 w 2012799"/>
              <a:gd name="connsiteY0" fmla="*/ 0 h 1156871"/>
              <a:gd name="connsiteX1" fmla="*/ 109935 w 2012799"/>
              <a:gd name="connsiteY1" fmla="*/ 344129 h 1156871"/>
              <a:gd name="connsiteX2" fmla="*/ 50942 w 2012799"/>
              <a:gd name="connsiteY2" fmla="*/ 786582 h 1156871"/>
              <a:gd name="connsiteX3" fmla="*/ 699871 w 2012799"/>
              <a:gd name="connsiteY3" fmla="*/ 1150374 h 1156871"/>
              <a:gd name="connsiteX4" fmla="*/ 1781419 w 2012799"/>
              <a:gd name="connsiteY4" fmla="*/ 983226 h 1156871"/>
              <a:gd name="connsiteX5" fmla="*/ 1987896 w 2012799"/>
              <a:gd name="connsiteY5" fmla="*/ 530942 h 1156871"/>
              <a:gd name="connsiteX6" fmla="*/ 1397961 w 2012799"/>
              <a:gd name="connsiteY6" fmla="*/ 157316 h 1156871"/>
              <a:gd name="connsiteX7" fmla="*/ 709703 w 2012799"/>
              <a:gd name="connsiteY7" fmla="*/ 137652 h 1156871"/>
              <a:gd name="connsiteX8" fmla="*/ 139432 w 2012799"/>
              <a:gd name="connsiteY8" fmla="*/ 176981 h 1156871"/>
              <a:gd name="connsiteX0" fmla="*/ 650709 w 2013496"/>
              <a:gd name="connsiteY0" fmla="*/ 0 h 1156871"/>
              <a:gd name="connsiteX1" fmla="*/ 109935 w 2013496"/>
              <a:gd name="connsiteY1" fmla="*/ 344129 h 1156871"/>
              <a:gd name="connsiteX2" fmla="*/ 50942 w 2013496"/>
              <a:gd name="connsiteY2" fmla="*/ 786582 h 1156871"/>
              <a:gd name="connsiteX3" fmla="*/ 699871 w 2013496"/>
              <a:gd name="connsiteY3" fmla="*/ 1150374 h 1156871"/>
              <a:gd name="connsiteX4" fmla="*/ 1781419 w 2013496"/>
              <a:gd name="connsiteY4" fmla="*/ 983226 h 1156871"/>
              <a:gd name="connsiteX5" fmla="*/ 1987896 w 2013496"/>
              <a:gd name="connsiteY5" fmla="*/ 530942 h 1156871"/>
              <a:gd name="connsiteX6" fmla="*/ 1388129 w 2013496"/>
              <a:gd name="connsiteY6" fmla="*/ 226142 h 1156871"/>
              <a:gd name="connsiteX7" fmla="*/ 709703 w 2013496"/>
              <a:gd name="connsiteY7" fmla="*/ 137652 h 1156871"/>
              <a:gd name="connsiteX8" fmla="*/ 139432 w 2013496"/>
              <a:gd name="connsiteY8" fmla="*/ 176981 h 1156871"/>
              <a:gd name="connsiteX0" fmla="*/ 650709 w 1924205"/>
              <a:gd name="connsiteY0" fmla="*/ 0 h 1156794"/>
              <a:gd name="connsiteX1" fmla="*/ 109935 w 1924205"/>
              <a:gd name="connsiteY1" fmla="*/ 344129 h 1156794"/>
              <a:gd name="connsiteX2" fmla="*/ 50942 w 1924205"/>
              <a:gd name="connsiteY2" fmla="*/ 786582 h 1156794"/>
              <a:gd name="connsiteX3" fmla="*/ 699871 w 1924205"/>
              <a:gd name="connsiteY3" fmla="*/ 1150374 h 1156794"/>
              <a:gd name="connsiteX4" fmla="*/ 1781419 w 1924205"/>
              <a:gd name="connsiteY4" fmla="*/ 983226 h 1156794"/>
              <a:gd name="connsiteX5" fmla="*/ 1869909 w 1924205"/>
              <a:gd name="connsiteY5" fmla="*/ 540775 h 1156794"/>
              <a:gd name="connsiteX6" fmla="*/ 1388129 w 1924205"/>
              <a:gd name="connsiteY6" fmla="*/ 226142 h 1156794"/>
              <a:gd name="connsiteX7" fmla="*/ 709703 w 1924205"/>
              <a:gd name="connsiteY7" fmla="*/ 137652 h 1156794"/>
              <a:gd name="connsiteX8" fmla="*/ 139432 w 1924205"/>
              <a:gd name="connsiteY8" fmla="*/ 176981 h 1156794"/>
              <a:gd name="connsiteX0" fmla="*/ 650709 w 1873854"/>
              <a:gd name="connsiteY0" fmla="*/ 0 h 1156794"/>
              <a:gd name="connsiteX1" fmla="*/ 109935 w 1873854"/>
              <a:gd name="connsiteY1" fmla="*/ 344129 h 1156794"/>
              <a:gd name="connsiteX2" fmla="*/ 50942 w 1873854"/>
              <a:gd name="connsiteY2" fmla="*/ 786582 h 1156794"/>
              <a:gd name="connsiteX3" fmla="*/ 699871 w 1873854"/>
              <a:gd name="connsiteY3" fmla="*/ 1150374 h 1156794"/>
              <a:gd name="connsiteX4" fmla="*/ 1565110 w 1873854"/>
              <a:gd name="connsiteY4" fmla="*/ 983226 h 1156794"/>
              <a:gd name="connsiteX5" fmla="*/ 1869909 w 1873854"/>
              <a:gd name="connsiteY5" fmla="*/ 540775 h 1156794"/>
              <a:gd name="connsiteX6" fmla="*/ 1388129 w 1873854"/>
              <a:gd name="connsiteY6" fmla="*/ 226142 h 1156794"/>
              <a:gd name="connsiteX7" fmla="*/ 709703 w 1873854"/>
              <a:gd name="connsiteY7" fmla="*/ 137652 h 1156794"/>
              <a:gd name="connsiteX8" fmla="*/ 139432 w 1873854"/>
              <a:gd name="connsiteY8" fmla="*/ 176981 h 1156794"/>
              <a:gd name="connsiteX0" fmla="*/ 650709 w 1760667"/>
              <a:gd name="connsiteY0" fmla="*/ 0 h 1156645"/>
              <a:gd name="connsiteX1" fmla="*/ 109935 w 1760667"/>
              <a:gd name="connsiteY1" fmla="*/ 344129 h 1156645"/>
              <a:gd name="connsiteX2" fmla="*/ 50942 w 1760667"/>
              <a:gd name="connsiteY2" fmla="*/ 786582 h 1156645"/>
              <a:gd name="connsiteX3" fmla="*/ 699871 w 1760667"/>
              <a:gd name="connsiteY3" fmla="*/ 1150374 h 1156645"/>
              <a:gd name="connsiteX4" fmla="*/ 1565110 w 1760667"/>
              <a:gd name="connsiteY4" fmla="*/ 983226 h 1156645"/>
              <a:gd name="connsiteX5" fmla="*/ 1751922 w 1760667"/>
              <a:gd name="connsiteY5" fmla="*/ 560440 h 1156645"/>
              <a:gd name="connsiteX6" fmla="*/ 1388129 w 1760667"/>
              <a:gd name="connsiteY6" fmla="*/ 226142 h 1156645"/>
              <a:gd name="connsiteX7" fmla="*/ 709703 w 1760667"/>
              <a:gd name="connsiteY7" fmla="*/ 137652 h 1156645"/>
              <a:gd name="connsiteX8" fmla="*/ 139432 w 1760667"/>
              <a:gd name="connsiteY8" fmla="*/ 176981 h 1156645"/>
              <a:gd name="connsiteX0" fmla="*/ 825441 w 1768250"/>
              <a:gd name="connsiteY0" fmla="*/ 0 h 1156645"/>
              <a:gd name="connsiteX1" fmla="*/ 117518 w 1768250"/>
              <a:gd name="connsiteY1" fmla="*/ 344129 h 1156645"/>
              <a:gd name="connsiteX2" fmla="*/ 58525 w 1768250"/>
              <a:gd name="connsiteY2" fmla="*/ 786582 h 1156645"/>
              <a:gd name="connsiteX3" fmla="*/ 707454 w 1768250"/>
              <a:gd name="connsiteY3" fmla="*/ 1150374 h 1156645"/>
              <a:gd name="connsiteX4" fmla="*/ 1572693 w 1768250"/>
              <a:gd name="connsiteY4" fmla="*/ 983226 h 1156645"/>
              <a:gd name="connsiteX5" fmla="*/ 1759505 w 1768250"/>
              <a:gd name="connsiteY5" fmla="*/ 560440 h 1156645"/>
              <a:gd name="connsiteX6" fmla="*/ 1395712 w 1768250"/>
              <a:gd name="connsiteY6" fmla="*/ 226142 h 1156645"/>
              <a:gd name="connsiteX7" fmla="*/ 717286 w 1768250"/>
              <a:gd name="connsiteY7" fmla="*/ 137652 h 1156645"/>
              <a:gd name="connsiteX8" fmla="*/ 147015 w 1768250"/>
              <a:gd name="connsiteY8" fmla="*/ 176981 h 1156645"/>
              <a:gd name="connsiteX0" fmla="*/ 825441 w 1768250"/>
              <a:gd name="connsiteY0" fmla="*/ 0 h 1083701"/>
              <a:gd name="connsiteX1" fmla="*/ 117518 w 1768250"/>
              <a:gd name="connsiteY1" fmla="*/ 344129 h 1083701"/>
              <a:gd name="connsiteX2" fmla="*/ 58525 w 1768250"/>
              <a:gd name="connsiteY2" fmla="*/ 786582 h 1083701"/>
              <a:gd name="connsiteX3" fmla="*/ 707454 w 1768250"/>
              <a:gd name="connsiteY3" fmla="*/ 1071716 h 1083701"/>
              <a:gd name="connsiteX4" fmla="*/ 1572693 w 1768250"/>
              <a:gd name="connsiteY4" fmla="*/ 983226 h 1083701"/>
              <a:gd name="connsiteX5" fmla="*/ 1759505 w 1768250"/>
              <a:gd name="connsiteY5" fmla="*/ 560440 h 1083701"/>
              <a:gd name="connsiteX6" fmla="*/ 1395712 w 1768250"/>
              <a:gd name="connsiteY6" fmla="*/ 226142 h 1083701"/>
              <a:gd name="connsiteX7" fmla="*/ 717286 w 1768250"/>
              <a:gd name="connsiteY7" fmla="*/ 137652 h 1083701"/>
              <a:gd name="connsiteX8" fmla="*/ 147015 w 1768250"/>
              <a:gd name="connsiteY8" fmla="*/ 176981 h 108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8250" h="1083701">
                <a:moveTo>
                  <a:pt x="825441" y="0"/>
                </a:moveTo>
                <a:cubicBezTo>
                  <a:pt x="614867" y="107335"/>
                  <a:pt x="245337" y="213032"/>
                  <a:pt x="117518" y="344129"/>
                </a:cubicBezTo>
                <a:cubicBezTo>
                  <a:pt x="-10301" y="475226"/>
                  <a:pt x="-39798" y="665318"/>
                  <a:pt x="58525" y="786582"/>
                </a:cubicBezTo>
                <a:cubicBezTo>
                  <a:pt x="156848" y="907846"/>
                  <a:pt x="455093" y="1038942"/>
                  <a:pt x="707454" y="1071716"/>
                </a:cubicBezTo>
                <a:cubicBezTo>
                  <a:pt x="959815" y="1104490"/>
                  <a:pt x="1397351" y="1068439"/>
                  <a:pt x="1572693" y="983226"/>
                </a:cubicBezTo>
                <a:cubicBezTo>
                  <a:pt x="1748035" y="898013"/>
                  <a:pt x="1789002" y="686621"/>
                  <a:pt x="1759505" y="560440"/>
                </a:cubicBezTo>
                <a:cubicBezTo>
                  <a:pt x="1730008" y="434259"/>
                  <a:pt x="1569415" y="296607"/>
                  <a:pt x="1395712" y="226142"/>
                </a:cubicBezTo>
                <a:cubicBezTo>
                  <a:pt x="1222009" y="155677"/>
                  <a:pt x="925402" y="145846"/>
                  <a:pt x="717286" y="137652"/>
                </a:cubicBezTo>
                <a:cubicBezTo>
                  <a:pt x="509170" y="129459"/>
                  <a:pt x="327273" y="158955"/>
                  <a:pt x="147015" y="176981"/>
                </a:cubicBezTo>
              </a:path>
            </a:pathLst>
          </a:cu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25209" y="5791201"/>
            <a:ext cx="209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Dates occupied</a:t>
            </a:r>
          </a:p>
        </p:txBody>
      </p:sp>
    </p:spTree>
    <p:extLst>
      <p:ext uri="{BB962C8B-B14F-4D97-AF65-F5344CB8AC3E}">
        <p14:creationId xmlns:p14="http://schemas.microsoft.com/office/powerpoint/2010/main" val="3847003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 rot="360000">
            <a:off x="1055518" y="1344266"/>
            <a:ext cx="5318317" cy="4436791"/>
            <a:chOff x="381000" y="1981200"/>
            <a:chExt cx="5318317" cy="4436791"/>
          </a:xfrm>
          <a:effectLst>
            <a:outerShdw blurRad="139700" dist="38100" dir="5400000" sx="102000" sy="102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973603" lon="0" rev="300000"/>
            </a:camera>
            <a:lightRig rig="threePt" dir="t"/>
          </a:scene3d>
        </p:grpSpPr>
        <p:sp>
          <p:nvSpPr>
            <p:cNvPr id="4" name="Pie 3"/>
            <p:cNvSpPr/>
            <p:nvPr/>
          </p:nvSpPr>
          <p:spPr>
            <a:xfrm rot="9240000">
              <a:off x="381000" y="1981200"/>
              <a:ext cx="4436791" cy="4436791"/>
            </a:xfrm>
            <a:prstGeom prst="pie">
              <a:avLst>
                <a:gd name="adj1" fmla="val 16192005"/>
                <a:gd name="adj2" fmla="val 11843491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81000" prstMaterial="dkEdge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 rot="1860000">
              <a:off x="2415627" y="3657500"/>
              <a:ext cx="3283690" cy="2606517"/>
            </a:xfrm>
            <a:custGeom>
              <a:avLst/>
              <a:gdLst/>
              <a:ahLst/>
              <a:cxnLst/>
              <a:rect l="l" t="t" r="r" b="b"/>
              <a:pathLst>
                <a:path w="3283690" h="2606517">
                  <a:moveTo>
                    <a:pt x="1719388" y="0"/>
                  </a:moveTo>
                  <a:cubicBezTo>
                    <a:pt x="1880410" y="197505"/>
                    <a:pt x="2002850" y="416537"/>
                    <a:pt x="2084991" y="647266"/>
                  </a:cubicBezTo>
                  <a:lnTo>
                    <a:pt x="3283690" y="647266"/>
                  </a:lnTo>
                  <a:lnTo>
                    <a:pt x="3283690" y="2048135"/>
                  </a:lnTo>
                  <a:lnTo>
                    <a:pt x="2120522" y="2048135"/>
                  </a:lnTo>
                  <a:cubicBezTo>
                    <a:pt x="2063099" y="2242423"/>
                    <a:pt x="1976738" y="2430292"/>
                    <a:pt x="1862764" y="2606517"/>
                  </a:cubicBezTo>
                  <a:cubicBezTo>
                    <a:pt x="1241843" y="2204938"/>
                    <a:pt x="620921" y="1803359"/>
                    <a:pt x="0" y="1401780"/>
                  </a:cubicBezTo>
                  <a:close/>
                </a:path>
              </a:pathLst>
            </a:custGeom>
            <a:ln>
              <a:solidFill>
                <a:schemeClr val="tx1"/>
              </a:solidFill>
            </a:ln>
            <a:sp3d extrusionH="381000" prstMaterial="dkEdge">
              <a:bevelT w="165100" prst="coolSlant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20% effort giving 80% result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2673" y="3473288"/>
            <a:ext cx="12586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dirty="0">
                <a:ln w="11430">
                  <a:noFill/>
                </a:ln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20%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3791" y="3075057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000" b="1" dirty="0">
                <a:ln w="11430">
                  <a:noFill/>
                </a:ln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80%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179160" y="2209800"/>
            <a:ext cx="1588" cy="27057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39484" y="2514600"/>
            <a:ext cx="41902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placeholder text with yours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placeholder text with yours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921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24"/>
          <p:cNvSpPr/>
          <p:nvPr/>
        </p:nvSpPr>
        <p:spPr>
          <a:xfrm>
            <a:off x="1978326" y="2137346"/>
            <a:ext cx="1645920" cy="2514600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  <a:alpha val="31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015156" y="3030203"/>
            <a:ext cx="1572260" cy="16459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27000" dist="50800" dir="5400000" sx="115000" sy="11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015714" y="2639543"/>
            <a:ext cx="1572260" cy="16459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2015714" y="2272296"/>
            <a:ext cx="1572260" cy="16459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015714" y="1936520"/>
            <a:ext cx="1572260" cy="16459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cxnSp>
        <p:nvCxnSpPr>
          <p:cNvPr id="37" name="Straight Connector 36"/>
          <p:cNvCxnSpPr>
            <a:cxnSpLocks/>
          </p:cNvCxnSpPr>
          <p:nvPr/>
        </p:nvCxnSpPr>
        <p:spPr>
          <a:xfrm>
            <a:off x="1656191" y="4590231"/>
            <a:ext cx="233045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536335" y="4727042"/>
            <a:ext cx="2570163" cy="1349914"/>
          </a:xfrm>
          <a:prstGeom prst="roundRect">
            <a:avLst>
              <a:gd name="adj" fmla="val 12059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You can add more bars or delete them as per your data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4791869" y="4727042"/>
            <a:ext cx="2608262" cy="1349914"/>
          </a:xfrm>
          <a:prstGeom prst="roundRect">
            <a:avLst>
              <a:gd name="adj" fmla="val 12980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You can add more bars or delete them as per your data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858826" y="4727042"/>
            <a:ext cx="2652712" cy="1349914"/>
          </a:xfrm>
          <a:prstGeom prst="roundRect">
            <a:avLst>
              <a:gd name="adj" fmla="val 12980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200" dirty="0">
                <a:solidFill>
                  <a:schemeClr val="tx1"/>
                </a:solidFill>
                <a:latin typeface="Calibri" pitchFamily="34" charset="0"/>
              </a:rPr>
              <a:t>You can add more bars or delete them as per your data</a:t>
            </a:r>
          </a:p>
        </p:txBody>
      </p:sp>
      <p:sp>
        <p:nvSpPr>
          <p:cNvPr id="15390" name="Title 3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5" name="Oval 34"/>
          <p:cNvSpPr/>
          <p:nvPr/>
        </p:nvSpPr>
        <p:spPr>
          <a:xfrm>
            <a:off x="2015714" y="1545808"/>
            <a:ext cx="1572260" cy="16459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38353" y="2027833"/>
            <a:ext cx="1143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effectLst>
                  <a:reflection blurRad="6350" stA="60000" endA="900" endPos="58000" dir="5400000" sy="-100000" algn="bl" rotWithShape="0"/>
                </a:effectLst>
                <a:latin typeface="Tw Cen MT Condensed Extra Bold" panose="020B0803020202020204" pitchFamily="34" charset="0"/>
              </a:rPr>
              <a:t>100 %</a:t>
            </a:r>
          </a:p>
        </p:txBody>
      </p:sp>
      <p:sp>
        <p:nvSpPr>
          <p:cNvPr id="15393" name="TextBox 35"/>
          <p:cNvSpPr txBox="1">
            <a:spLocks noChangeArrowheads="1"/>
          </p:cNvSpPr>
          <p:nvPr/>
        </p:nvSpPr>
        <p:spPr bwMode="auto">
          <a:xfrm>
            <a:off x="2100657" y="1585773"/>
            <a:ext cx="1271502" cy="49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 Condensed Extra Bold" panose="020B0803020202020204" pitchFamily="34" charset="0"/>
              </a:rPr>
              <a:t>PRODUCT 1</a:t>
            </a:r>
          </a:p>
        </p:txBody>
      </p:sp>
      <p:sp>
        <p:nvSpPr>
          <p:cNvPr id="15394" name="TextBox 37"/>
          <p:cNvSpPr txBox="1">
            <a:spLocks noChangeArrowheads="1"/>
          </p:cNvSpPr>
          <p:nvPr/>
        </p:nvSpPr>
        <p:spPr bwMode="auto">
          <a:xfrm>
            <a:off x="5276867" y="1384644"/>
            <a:ext cx="1271502" cy="49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w Cen MT Condensed Extra Bold" panose="020B0803020202020204" pitchFamily="34" charset="0"/>
              </a:rPr>
              <a:t>PRODUCT 2</a:t>
            </a:r>
          </a:p>
        </p:txBody>
      </p:sp>
      <p:sp>
        <p:nvSpPr>
          <p:cNvPr id="15395" name="TextBox 43"/>
          <p:cNvSpPr txBox="1">
            <a:spLocks noChangeArrowheads="1"/>
          </p:cNvSpPr>
          <p:nvPr/>
        </p:nvSpPr>
        <p:spPr bwMode="auto">
          <a:xfrm>
            <a:off x="8427961" y="1384644"/>
            <a:ext cx="1271502" cy="49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Tw Cen MT Condensed Extra Bold" panose="020B0803020202020204" pitchFamily="34" charset="0"/>
              </a:rPr>
              <a:t>PRODUCT 3</a:t>
            </a:r>
          </a:p>
        </p:txBody>
      </p:sp>
      <p:sp>
        <p:nvSpPr>
          <p:cNvPr id="45" name="Rounded Rectangle 24">
            <a:extLst>
              <a:ext uri="{FF2B5EF4-FFF2-40B4-BE49-F238E27FC236}">
                <a16:creationId xmlns:a16="http://schemas.microsoft.com/office/drawing/2014/main" id="{4462E5B1-DAC9-4F7C-9FFE-B2BC4AF927AF}"/>
              </a:ext>
            </a:extLst>
          </p:cNvPr>
          <p:cNvSpPr/>
          <p:nvPr/>
        </p:nvSpPr>
        <p:spPr>
          <a:xfrm>
            <a:off x="5275751" y="2137346"/>
            <a:ext cx="1645920" cy="2514600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  <a:alpha val="31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1CE7120-7168-4C5F-B1D6-9B23814A1C1C}"/>
              </a:ext>
            </a:extLst>
          </p:cNvPr>
          <p:cNvSpPr/>
          <p:nvPr/>
        </p:nvSpPr>
        <p:spPr>
          <a:xfrm>
            <a:off x="5312581" y="3030203"/>
            <a:ext cx="1572260" cy="1645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27000" dist="50800" dir="5400000" sx="115000" sy="11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42E485A-494A-4084-9391-69444B689194}"/>
              </a:ext>
            </a:extLst>
          </p:cNvPr>
          <p:cNvSpPr/>
          <p:nvPr/>
        </p:nvSpPr>
        <p:spPr>
          <a:xfrm>
            <a:off x="5330969" y="2679434"/>
            <a:ext cx="1572260" cy="1645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E8CC9A4-5979-4586-883C-61CB04F51B57}"/>
              </a:ext>
            </a:extLst>
          </p:cNvPr>
          <p:cNvSpPr/>
          <p:nvPr/>
        </p:nvSpPr>
        <p:spPr>
          <a:xfrm>
            <a:off x="5312581" y="2309306"/>
            <a:ext cx="1572260" cy="1645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C7BA04-6E5A-4088-AEB2-F8D4F730D2FB}"/>
              </a:ext>
            </a:extLst>
          </p:cNvPr>
          <p:cNvSpPr/>
          <p:nvPr/>
        </p:nvSpPr>
        <p:spPr>
          <a:xfrm>
            <a:off x="5287880" y="1971178"/>
            <a:ext cx="1572260" cy="16459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8DF71D-2FD4-4B0C-8E1A-9F72C26979A1}"/>
              </a:ext>
            </a:extLst>
          </p:cNvPr>
          <p:cNvSpPr txBox="1"/>
          <p:nvPr/>
        </p:nvSpPr>
        <p:spPr>
          <a:xfrm>
            <a:off x="5524500" y="2461242"/>
            <a:ext cx="1143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effectLst>
                  <a:reflection blurRad="6350" stA="60000" endA="900" endPos="58000" dir="5400000" sy="-100000" algn="bl" rotWithShape="0"/>
                </a:effectLst>
                <a:latin typeface="Tw Cen MT Condensed Extra Bold" panose="020B0803020202020204" pitchFamily="34" charset="0"/>
              </a:rPr>
              <a:t>80 %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A58F817-3E9A-4B54-A533-D39EE0EBF235}"/>
              </a:ext>
            </a:extLst>
          </p:cNvPr>
          <p:cNvCxnSpPr>
            <a:cxnSpLocks/>
          </p:cNvCxnSpPr>
          <p:nvPr/>
        </p:nvCxnSpPr>
        <p:spPr>
          <a:xfrm>
            <a:off x="4930775" y="4637199"/>
            <a:ext cx="233045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C0ED10C-D402-43EA-ABAB-55ADD564C231}"/>
              </a:ext>
            </a:extLst>
          </p:cNvPr>
          <p:cNvCxnSpPr>
            <a:cxnSpLocks/>
          </p:cNvCxnSpPr>
          <p:nvPr/>
        </p:nvCxnSpPr>
        <p:spPr>
          <a:xfrm>
            <a:off x="8019957" y="4583866"/>
            <a:ext cx="2330450" cy="15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ounded Rectangle 24">
            <a:extLst>
              <a:ext uri="{FF2B5EF4-FFF2-40B4-BE49-F238E27FC236}">
                <a16:creationId xmlns:a16="http://schemas.microsoft.com/office/drawing/2014/main" id="{EDFDECAA-EF46-4BE7-A91D-8F3094489C04}"/>
              </a:ext>
            </a:extLst>
          </p:cNvPr>
          <p:cNvSpPr/>
          <p:nvPr/>
        </p:nvSpPr>
        <p:spPr>
          <a:xfrm>
            <a:off x="8353124" y="2137346"/>
            <a:ext cx="1645920" cy="2514600"/>
          </a:xfrm>
          <a:prstGeom prst="roundRect">
            <a:avLst/>
          </a:prstGeom>
          <a:noFill/>
          <a:ln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95000"/>
                    <a:alpha val="31000"/>
                  </a:schemeClr>
                </a:gs>
              </a:gsLst>
              <a:lin ang="54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4745DD-3439-42B8-A341-890677220880}"/>
              </a:ext>
            </a:extLst>
          </p:cNvPr>
          <p:cNvSpPr/>
          <p:nvPr/>
        </p:nvSpPr>
        <p:spPr>
          <a:xfrm>
            <a:off x="8389954" y="3030203"/>
            <a:ext cx="1572260" cy="16459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127000" dist="50800" dir="5400000" sx="115000" sy="11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E7A9681-4ED6-4217-A8BA-BBB2D8302A37}"/>
              </a:ext>
            </a:extLst>
          </p:cNvPr>
          <p:cNvSpPr/>
          <p:nvPr/>
        </p:nvSpPr>
        <p:spPr>
          <a:xfrm>
            <a:off x="8390512" y="2676667"/>
            <a:ext cx="1572260" cy="16459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  <a:scene3d>
            <a:camera prst="perspectiveRelaxed">
              <a:rot lat="17073600" lon="0" rev="0"/>
            </a:camera>
            <a:lightRig rig="chilly" dir="t"/>
          </a:scene3d>
          <a:sp3d extrusionH="317500" prstMaterial="metal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F47C05-2E0E-4671-B781-D0FAB902B031}"/>
              </a:ext>
            </a:extLst>
          </p:cNvPr>
          <p:cNvSpPr txBox="1"/>
          <p:nvPr/>
        </p:nvSpPr>
        <p:spPr>
          <a:xfrm>
            <a:off x="8646836" y="3102052"/>
            <a:ext cx="11430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dirty="0">
                <a:effectLst>
                  <a:reflection blurRad="6350" stA="60000" endA="900" endPos="58000" dir="5400000" sy="-100000" algn="bl" rotWithShape="0"/>
                </a:effectLst>
                <a:latin typeface="Tw Cen MT Condensed Extra Bold" panose="020B0803020202020204" pitchFamily="34" charset="0"/>
              </a:rPr>
              <a:t>40 %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85949" y="2118518"/>
            <a:ext cx="2362200" cy="2620964"/>
            <a:chOff x="456406" y="2057400"/>
            <a:chExt cx="2059782" cy="2163688"/>
          </a:xfrm>
          <a:effectLst/>
        </p:grpSpPr>
        <p:cxnSp>
          <p:nvCxnSpPr>
            <p:cNvPr id="3" name="Straight Connector 2"/>
            <p:cNvCxnSpPr/>
            <p:nvPr/>
          </p:nvCxnSpPr>
          <p:spPr>
            <a:xfrm rot="5400000">
              <a:off x="-609411" y="3124751"/>
              <a:ext cx="2133018" cy="1385"/>
            </a:xfrm>
            <a:prstGeom prst="line">
              <a:avLst/>
            </a:prstGeom>
            <a:ln w="76200" cap="rnd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 rot="5400000">
              <a:off x="1448987" y="3123218"/>
              <a:ext cx="2133019" cy="1384"/>
            </a:xfrm>
            <a:prstGeom prst="line">
              <a:avLst/>
            </a:prstGeom>
            <a:ln w="76200" cap="rnd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457791" y="4219554"/>
              <a:ext cx="2057013" cy="1534"/>
            </a:xfrm>
            <a:prstGeom prst="line">
              <a:avLst/>
            </a:prstGeom>
            <a:ln w="76200" cap="rnd">
              <a:solidFill>
                <a:schemeClr val="accent1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2006599" y="4182269"/>
            <a:ext cx="2133600" cy="4508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6599" y="3679033"/>
            <a:ext cx="2133600" cy="4508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8825" y="3180531"/>
            <a:ext cx="2133600" cy="450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070099" y="5088729"/>
            <a:ext cx="1828800" cy="1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1"/>
          <p:cNvGrpSpPr>
            <a:grpSpLocks/>
          </p:cNvGrpSpPr>
          <p:nvPr/>
        </p:nvGrpSpPr>
        <p:grpSpPr bwMode="auto">
          <a:xfrm>
            <a:off x="4784724" y="2118518"/>
            <a:ext cx="2362200" cy="2620964"/>
            <a:chOff x="456406" y="2057400"/>
            <a:chExt cx="2059782" cy="2163688"/>
          </a:xfrm>
          <a:effectLst/>
        </p:grpSpPr>
        <p:cxnSp>
          <p:nvCxnSpPr>
            <p:cNvPr id="13" name="Straight Connector 12"/>
            <p:cNvCxnSpPr/>
            <p:nvPr/>
          </p:nvCxnSpPr>
          <p:spPr>
            <a:xfrm rot="5400000">
              <a:off x="-609411" y="3124751"/>
              <a:ext cx="2133018" cy="1385"/>
            </a:xfrm>
            <a:prstGeom prst="line">
              <a:avLst/>
            </a:prstGeom>
            <a:ln w="76200" cap="rnd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1448987" y="3123218"/>
              <a:ext cx="2133019" cy="1384"/>
            </a:xfrm>
            <a:prstGeom prst="line">
              <a:avLst/>
            </a:prstGeom>
            <a:ln w="76200" cap="rnd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57791" y="4219554"/>
              <a:ext cx="2057013" cy="1534"/>
            </a:xfrm>
            <a:prstGeom prst="line">
              <a:avLst/>
            </a:prstGeom>
            <a:ln w="76200" cap="rnd">
              <a:solidFill>
                <a:schemeClr val="accent3">
                  <a:lumMod val="7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/>
          <p:cNvSpPr/>
          <p:nvPr/>
        </p:nvSpPr>
        <p:spPr>
          <a:xfrm>
            <a:off x="4905374" y="4182269"/>
            <a:ext cx="2133600" cy="45084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905374" y="3679033"/>
            <a:ext cx="2133600" cy="45084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907600" y="3180531"/>
            <a:ext cx="2133600" cy="4508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105399" y="5088729"/>
            <a:ext cx="1828800" cy="1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20"/>
          <p:cNvGrpSpPr>
            <a:grpSpLocks/>
          </p:cNvGrpSpPr>
          <p:nvPr/>
        </p:nvGrpSpPr>
        <p:grpSpPr bwMode="auto">
          <a:xfrm>
            <a:off x="7683499" y="2126375"/>
            <a:ext cx="2362200" cy="2620964"/>
            <a:chOff x="456406" y="2057400"/>
            <a:chExt cx="2059782" cy="2163688"/>
          </a:xfrm>
          <a:effectLst/>
        </p:grpSpPr>
        <p:cxnSp>
          <p:nvCxnSpPr>
            <p:cNvPr id="22" name="Straight Connector 21"/>
            <p:cNvCxnSpPr/>
            <p:nvPr/>
          </p:nvCxnSpPr>
          <p:spPr>
            <a:xfrm rot="5400000">
              <a:off x="-609411" y="3124751"/>
              <a:ext cx="2133018" cy="1385"/>
            </a:xfrm>
            <a:prstGeom prst="line">
              <a:avLst/>
            </a:prstGeom>
            <a:ln w="76200" cap="rnd">
              <a:solidFill>
                <a:schemeClr val="bg2">
                  <a:lumMod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1448987" y="3123218"/>
              <a:ext cx="2133019" cy="1384"/>
            </a:xfrm>
            <a:prstGeom prst="line">
              <a:avLst/>
            </a:prstGeom>
            <a:ln w="76200" cap="rnd">
              <a:solidFill>
                <a:schemeClr val="bg2">
                  <a:lumMod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57791" y="4219554"/>
              <a:ext cx="2057013" cy="1534"/>
            </a:xfrm>
            <a:prstGeom prst="line">
              <a:avLst/>
            </a:prstGeom>
            <a:ln w="76200" cap="rnd">
              <a:solidFill>
                <a:schemeClr val="bg2">
                  <a:lumMod val="25000"/>
                </a:schemeClr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/>
          <p:cNvSpPr/>
          <p:nvPr/>
        </p:nvSpPr>
        <p:spPr>
          <a:xfrm>
            <a:off x="7804149" y="4190126"/>
            <a:ext cx="2133600" cy="45084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804149" y="3686890"/>
            <a:ext cx="2133600" cy="45084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806375" y="3188388"/>
            <a:ext cx="2133600" cy="4508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7988299" y="5096586"/>
            <a:ext cx="1828800" cy="1588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Chart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1630362" y="5014117"/>
            <a:ext cx="2570163" cy="533400"/>
          </a:xfrm>
          <a:prstGeom prst="roundRect">
            <a:avLst>
              <a:gd name="adj" fmla="val 1205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Bar Label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025649" y="5715252"/>
            <a:ext cx="7620000" cy="685800"/>
          </a:xfrm>
          <a:prstGeom prst="roundRect">
            <a:avLst>
              <a:gd name="adj" fmla="val 1298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You can add more bars or delete them as per your data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4648200" y="5014117"/>
            <a:ext cx="2570163" cy="533400"/>
          </a:xfrm>
          <a:prstGeom prst="roundRect">
            <a:avLst>
              <a:gd name="adj" fmla="val 1205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Bar Label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7607300" y="5021974"/>
            <a:ext cx="2570163" cy="533400"/>
          </a:xfrm>
          <a:prstGeom prst="roundRect">
            <a:avLst>
              <a:gd name="adj" fmla="val 12059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Bar Label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816EDE-AAF7-4C36-A8D4-FF42128B2498}"/>
              </a:ext>
            </a:extLst>
          </p:cNvPr>
          <p:cNvSpPr/>
          <p:nvPr/>
        </p:nvSpPr>
        <p:spPr>
          <a:xfrm>
            <a:off x="2004373" y="2698755"/>
            <a:ext cx="2133600" cy="450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3492315-6657-45BC-9F0D-187C382EF158}"/>
              </a:ext>
            </a:extLst>
          </p:cNvPr>
          <p:cNvSpPr/>
          <p:nvPr/>
        </p:nvSpPr>
        <p:spPr>
          <a:xfrm>
            <a:off x="2006599" y="2200253"/>
            <a:ext cx="2133600" cy="4508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815C519-0441-47E1-B48D-54F980FC1D43}"/>
              </a:ext>
            </a:extLst>
          </p:cNvPr>
          <p:cNvSpPr/>
          <p:nvPr/>
        </p:nvSpPr>
        <p:spPr>
          <a:xfrm>
            <a:off x="4903148" y="2698755"/>
            <a:ext cx="2133600" cy="4508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4BB5E2-0A64-4DF8-B1FF-AD4C776196FF}"/>
              </a:ext>
            </a:extLst>
          </p:cNvPr>
          <p:cNvSpPr/>
          <p:nvPr/>
        </p:nvSpPr>
        <p:spPr>
          <a:xfrm>
            <a:off x="4905374" y="2200253"/>
            <a:ext cx="2133600" cy="4508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4CEED7-E39B-4B5B-984B-2B025412EA41}"/>
              </a:ext>
            </a:extLst>
          </p:cNvPr>
          <p:cNvSpPr/>
          <p:nvPr/>
        </p:nvSpPr>
        <p:spPr>
          <a:xfrm>
            <a:off x="7801923" y="2706612"/>
            <a:ext cx="2133600" cy="4508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E7B1AD-6BA8-4E22-BF54-4C04949F5C20}"/>
              </a:ext>
            </a:extLst>
          </p:cNvPr>
          <p:cNvSpPr/>
          <p:nvPr/>
        </p:nvSpPr>
        <p:spPr>
          <a:xfrm>
            <a:off x="7804149" y="2208110"/>
            <a:ext cx="2133600" cy="45084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</a:rPr>
              <a:t>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"/>
                            </p:stCondLst>
                            <p:childTnLst>
                              <p:par>
                                <p:cTn id="7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  <p:bldP spid="32" grpId="0" animBg="1"/>
      <p:bldP spid="33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23"/>
          <p:cNvGrpSpPr>
            <a:grpSpLocks/>
          </p:cNvGrpSpPr>
          <p:nvPr/>
        </p:nvGrpSpPr>
        <p:grpSpPr bwMode="auto">
          <a:xfrm>
            <a:off x="48000" y="3733800"/>
            <a:ext cx="12096000" cy="1676400"/>
            <a:chOff x="0" y="2086"/>
            <a:chExt cx="5760" cy="1056"/>
          </a:xfrm>
        </p:grpSpPr>
        <p:sp>
          <p:nvSpPr>
            <p:cNvPr id="4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4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7" name="AutoShape 10"/>
          <p:cNvSpPr>
            <a:spLocks noChangeArrowheads="1"/>
          </p:cNvSpPr>
          <p:nvPr/>
        </p:nvSpPr>
        <p:spPr bwMode="auto">
          <a:xfrm>
            <a:off x="8972296" y="3352800"/>
            <a:ext cx="1086104" cy="3810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14000">
                <a:schemeClr val="tx1">
                  <a:lumMod val="85000"/>
                  <a:lumOff val="15000"/>
                </a:schemeClr>
              </a:gs>
              <a:gs pos="11000">
                <a:schemeClr val="tx1">
                  <a:lumMod val="75000"/>
                  <a:lumOff val="25000"/>
                </a:schemeClr>
              </a:gs>
              <a:gs pos="30000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0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6200000" scaled="1"/>
            <a:tileRect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9"/>
          <p:cNvGrpSpPr/>
          <p:nvPr/>
        </p:nvGrpSpPr>
        <p:grpSpPr>
          <a:xfrm>
            <a:off x="2209800" y="2971800"/>
            <a:ext cx="7607808" cy="1219200"/>
            <a:chOff x="609600" y="2514601"/>
            <a:chExt cx="7607808" cy="160020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8" name="AutoShape 9"/>
            <p:cNvSpPr>
              <a:spLocks noChangeArrowheads="1"/>
            </p:cNvSpPr>
            <p:nvPr/>
          </p:nvSpPr>
          <p:spPr bwMode="auto">
            <a:xfrm>
              <a:off x="609600" y="2514601"/>
              <a:ext cx="7607808" cy="1600201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bg2">
                  <a:lumMod val="25000"/>
                </a:schemeClr>
              </a:solidFill>
              <a:headEnd/>
              <a:tailEnd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AutoShape 9"/>
            <p:cNvSpPr>
              <a:spLocks noChangeArrowheads="1"/>
            </p:cNvSpPr>
            <p:nvPr/>
          </p:nvSpPr>
          <p:spPr bwMode="auto">
            <a:xfrm>
              <a:off x="710184" y="2583180"/>
              <a:ext cx="7406640" cy="146303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  <a:headEnd/>
              <a:tailEnd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7" name="Rounded Rectangle 56"/>
          <p:cNvSpPr/>
          <p:nvPr/>
        </p:nvSpPr>
        <p:spPr>
          <a:xfrm>
            <a:off x="2438400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3183467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3928534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4673601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418668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6163735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908802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7653869" y="3200400"/>
            <a:ext cx="457200" cy="820992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8398936" y="3200400"/>
            <a:ext cx="457200" cy="820992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9144000" y="3200400"/>
            <a:ext cx="457200" cy="820992"/>
          </a:xfrm>
          <a:prstGeom prst="roundRect">
            <a:avLst/>
          </a:prstGeom>
          <a:ln/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057400" y="5276910"/>
            <a:ext cx="76200" cy="30480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/>
          <p:cNvSpPr/>
          <p:nvPr/>
        </p:nvSpPr>
        <p:spPr>
          <a:xfrm>
            <a:off x="6248400" y="5276910"/>
            <a:ext cx="82296" cy="30480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/>
          <p:cNvSpPr/>
          <p:nvPr/>
        </p:nvSpPr>
        <p:spPr>
          <a:xfrm>
            <a:off x="8153400" y="5276910"/>
            <a:ext cx="82296" cy="3048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7" name="Rectangle 26"/>
          <p:cNvSpPr/>
          <p:nvPr/>
        </p:nvSpPr>
        <p:spPr>
          <a:xfrm>
            <a:off x="4038600" y="5276910"/>
            <a:ext cx="82296" cy="3048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" name="TextBox 29"/>
          <p:cNvSpPr txBox="1"/>
          <p:nvPr/>
        </p:nvSpPr>
        <p:spPr>
          <a:xfrm>
            <a:off x="2133600" y="52386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400800" y="52386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05800" y="52386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91000" y="5238690"/>
            <a:ext cx="2209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2667000" y="4043066"/>
            <a:ext cx="762000" cy="918865"/>
            <a:chOff x="1111044" y="4572000"/>
            <a:chExt cx="762000" cy="918865"/>
          </a:xfrm>
        </p:grpSpPr>
        <p:sp>
          <p:nvSpPr>
            <p:cNvPr id="35" name="Left Bracket 34"/>
            <p:cNvSpPr/>
            <p:nvPr/>
          </p:nvSpPr>
          <p:spPr>
            <a:xfrm rot="16200000">
              <a:off x="1263444" y="4419600"/>
              <a:ext cx="457200" cy="76200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11044" y="5029200"/>
              <a:ext cx="762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20%</a:t>
              </a:r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6324600" y="4038601"/>
            <a:ext cx="1524000" cy="918865"/>
            <a:chOff x="4449096" y="4495800"/>
            <a:chExt cx="1524000" cy="918865"/>
          </a:xfrm>
        </p:grpSpPr>
        <p:sp>
          <p:nvSpPr>
            <p:cNvPr id="36" name="Left Bracket 35"/>
            <p:cNvSpPr/>
            <p:nvPr/>
          </p:nvSpPr>
          <p:spPr>
            <a:xfrm rot="16200000">
              <a:off x="4982496" y="3962400"/>
              <a:ext cx="457200" cy="152400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01546" y="49530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30%</a:t>
              </a: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4114800" y="2257301"/>
            <a:ext cx="1555956" cy="929147"/>
            <a:chOff x="2757948" y="2743200"/>
            <a:chExt cx="1555956" cy="929147"/>
          </a:xfrm>
        </p:grpSpPr>
        <p:sp>
          <p:nvSpPr>
            <p:cNvPr id="37" name="Left Bracket 36"/>
            <p:cNvSpPr/>
            <p:nvPr/>
          </p:nvSpPr>
          <p:spPr>
            <a:xfrm rot="5400000" flipV="1">
              <a:off x="3307326" y="2665769"/>
              <a:ext cx="457200" cy="1555956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57948" y="2743200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30%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534400" y="2257300"/>
            <a:ext cx="914400" cy="929148"/>
            <a:chOff x="7010400" y="2743200"/>
            <a:chExt cx="914400" cy="929148"/>
          </a:xfrm>
        </p:grpSpPr>
        <p:sp>
          <p:nvSpPr>
            <p:cNvPr id="38" name="Left Bracket 37"/>
            <p:cNvSpPr/>
            <p:nvPr/>
          </p:nvSpPr>
          <p:spPr>
            <a:xfrm rot="5400000" flipV="1">
              <a:off x="7239000" y="3062748"/>
              <a:ext cx="457200" cy="762000"/>
            </a:xfrm>
            <a:prstGeom prst="leftBracke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010400" y="2743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20%</a:t>
              </a:r>
            </a:p>
          </p:txBody>
        </p:sp>
      </p:grpSp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Battery Bar Chart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71800" y="1371601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vary the bars in the chart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8000" y="2051712"/>
            <a:ext cx="12096000" cy="1676400"/>
            <a:chOff x="0" y="2086"/>
            <a:chExt cx="5760" cy="1056"/>
          </a:xfrm>
        </p:grpSpPr>
        <p:sp>
          <p:nvSpPr>
            <p:cNvPr id="26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4745" t="4404" r="15266"/>
          <a:stretch>
            <a:fillRect/>
          </a:stretch>
        </p:blipFill>
        <p:spPr bwMode="auto">
          <a:xfrm>
            <a:off x="76200" y="2280312"/>
            <a:ext cx="12115800" cy="457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22"/>
          <p:cNvGrpSpPr/>
          <p:nvPr/>
        </p:nvGrpSpPr>
        <p:grpSpPr>
          <a:xfrm flipH="1">
            <a:off x="1841088" y="3164360"/>
            <a:ext cx="7302912" cy="2544952"/>
            <a:chOff x="317088" y="2971800"/>
            <a:chExt cx="7302912" cy="2544952"/>
          </a:xfrm>
        </p:grpSpPr>
        <p:sp>
          <p:nvSpPr>
            <p:cNvPr id="3" name="Left Arrow 2"/>
            <p:cNvSpPr/>
            <p:nvPr/>
          </p:nvSpPr>
          <p:spPr>
            <a:xfrm>
              <a:off x="3778044" y="2971800"/>
              <a:ext cx="3276600" cy="609600"/>
            </a:xfrm>
            <a:prstGeom prst="leftArrow">
              <a:avLst>
                <a:gd name="adj1" fmla="val 64516"/>
                <a:gd name="adj2" fmla="val 50000"/>
              </a:avLst>
            </a:prstGeom>
            <a:ln/>
            <a:scene3d>
              <a:camera prst="perspectiveRelaxed"/>
              <a:lightRig rig="soft" dir="t"/>
            </a:scene3d>
            <a:sp3d extrusionH="635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" name="Left Arrow 3"/>
            <p:cNvSpPr/>
            <p:nvPr/>
          </p:nvSpPr>
          <p:spPr>
            <a:xfrm>
              <a:off x="317088" y="3382296"/>
              <a:ext cx="6882576" cy="609600"/>
            </a:xfrm>
            <a:prstGeom prst="leftArrow">
              <a:avLst>
                <a:gd name="adj1" fmla="val 64516"/>
                <a:gd name="adj2" fmla="val 50000"/>
              </a:avLst>
            </a:prstGeom>
            <a:ln/>
            <a:scene3d>
              <a:camera prst="perspectiveRelaxed"/>
              <a:lightRig rig="soft" dir="t"/>
            </a:scene3d>
            <a:sp3d extrusionH="635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" name="Left Arrow 1"/>
            <p:cNvSpPr/>
            <p:nvPr/>
          </p:nvSpPr>
          <p:spPr>
            <a:xfrm>
              <a:off x="2453148" y="4876800"/>
              <a:ext cx="5166852" cy="609600"/>
            </a:xfrm>
            <a:prstGeom prst="leftArrow">
              <a:avLst>
                <a:gd name="adj1" fmla="val 64516"/>
                <a:gd name="adj2" fmla="val 50000"/>
              </a:avLst>
            </a:prstGeom>
            <a:ln/>
            <a:scene3d>
              <a:camera prst="perspectiveRelaxed"/>
              <a:lightRig rig="soft" dir="t"/>
            </a:scene3d>
            <a:sp3d extrusionH="635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" name="Left Arrow 5"/>
            <p:cNvSpPr/>
            <p:nvPr/>
          </p:nvSpPr>
          <p:spPr>
            <a:xfrm>
              <a:off x="4572000" y="4343400"/>
              <a:ext cx="2895600" cy="609600"/>
            </a:xfrm>
            <a:prstGeom prst="leftArrow">
              <a:avLst>
                <a:gd name="adj1" fmla="val 64516"/>
                <a:gd name="adj2" fmla="val 50000"/>
              </a:avLst>
            </a:prstGeom>
            <a:ln/>
            <a:scene3d>
              <a:camera prst="perspectiveRelaxed"/>
              <a:lightRig rig="soft" dir="t"/>
            </a:scene3d>
            <a:sp3d extrusionH="635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" name="Left Arrow 4"/>
            <p:cNvSpPr/>
            <p:nvPr/>
          </p:nvSpPr>
          <p:spPr>
            <a:xfrm>
              <a:off x="5469192" y="3854244"/>
              <a:ext cx="1828800" cy="609600"/>
            </a:xfrm>
            <a:prstGeom prst="leftArrow">
              <a:avLst>
                <a:gd name="adj1" fmla="val 64516"/>
                <a:gd name="adj2" fmla="val 50000"/>
              </a:avLst>
            </a:prstGeom>
            <a:ln/>
            <a:scene3d>
              <a:camera prst="perspectiveRelaxed"/>
              <a:lightRig rig="soft" dir="t"/>
            </a:scene3d>
            <a:sp3d extrusionH="63500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 rot="20678276">
              <a:off x="7304676" y="3057270"/>
              <a:ext cx="102556" cy="2459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4606660" y="2758298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70926" y="3164361"/>
            <a:ext cx="5774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B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65772" y="3596498"/>
            <a:ext cx="521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C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01624" y="4078761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17232" y="4612161"/>
            <a:ext cx="505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E</a:t>
            </a:r>
          </a:p>
        </p:txBody>
      </p:sp>
      <p:sp>
        <p:nvSpPr>
          <p:cNvPr id="40" name="Title 39"/>
          <p:cNvSpPr>
            <a:spLocks noGrp="1"/>
          </p:cNvSpPr>
          <p:nvPr>
            <p:ph type="title"/>
          </p:nvPr>
        </p:nvSpPr>
        <p:spPr>
          <a:xfrm>
            <a:off x="1981200" y="685800"/>
            <a:ext cx="4419600" cy="1143000"/>
          </a:xfrm>
        </p:spPr>
        <p:txBody>
          <a:bodyPr/>
          <a:lstStyle/>
          <a:p>
            <a:pPr algn="l"/>
            <a:r>
              <a:rPr lang="en-US" sz="4000" dirty="0"/>
              <a:t>Performance chart</a:t>
            </a:r>
          </a:p>
        </p:txBody>
      </p:sp>
      <p:grpSp>
        <p:nvGrpSpPr>
          <p:cNvPr id="9" name="Group 49"/>
          <p:cNvGrpSpPr/>
          <p:nvPr/>
        </p:nvGrpSpPr>
        <p:grpSpPr>
          <a:xfrm>
            <a:off x="8426774" y="1097483"/>
            <a:ext cx="2743994" cy="991394"/>
            <a:chOff x="5942806" y="1294606"/>
            <a:chExt cx="2743994" cy="991394"/>
          </a:xfrm>
        </p:grpSpPr>
        <p:sp>
          <p:nvSpPr>
            <p:cNvPr id="41" name="TextBox 40"/>
            <p:cNvSpPr txBox="1"/>
            <p:nvPr/>
          </p:nvSpPr>
          <p:spPr>
            <a:xfrm>
              <a:off x="5943600" y="1370806"/>
              <a:ext cx="2743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Resize arrows to depict performance </a:t>
              </a:r>
            </a:p>
          </p:txBody>
        </p:sp>
        <p:grpSp>
          <p:nvGrpSpPr>
            <p:cNvPr id="10" name="Group 81"/>
            <p:cNvGrpSpPr/>
            <p:nvPr/>
          </p:nvGrpSpPr>
          <p:grpSpPr>
            <a:xfrm flipH="1">
              <a:off x="5942806" y="1294606"/>
              <a:ext cx="2592388" cy="991394"/>
              <a:chOff x="304800" y="4876800"/>
              <a:chExt cx="2592388" cy="991394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304800" y="4876800"/>
                <a:ext cx="259080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16200000" flipH="1">
                <a:off x="2401491" y="5372497"/>
                <a:ext cx="989806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2192337"/>
            <a:ext cx="12096000" cy="1676400"/>
            <a:chOff x="0" y="2086"/>
            <a:chExt cx="5760" cy="105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6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2420938"/>
            <a:ext cx="12115800" cy="443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402" y="2861734"/>
            <a:ext cx="6632575" cy="333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65100" dist="38100" dir="5400000" sx="103000" sy="103000" algn="t" rotWithShape="0">
              <a:prstClr val="black">
                <a:alpha val="40000"/>
              </a:prstClr>
            </a:outerShdw>
          </a:effectLst>
        </p:spPr>
      </p:pic>
      <p:sp>
        <p:nvSpPr>
          <p:cNvPr id="12" name="Freeform 43"/>
          <p:cNvSpPr>
            <a:spLocks noEditPoints="1"/>
          </p:cNvSpPr>
          <p:nvPr/>
        </p:nvSpPr>
        <p:spPr bwMode="auto">
          <a:xfrm flipH="1">
            <a:off x="3667001" y="2404533"/>
            <a:ext cx="1606550" cy="1968500"/>
          </a:xfrm>
          <a:custGeom>
            <a:avLst/>
            <a:gdLst/>
            <a:ahLst/>
            <a:cxnLst>
              <a:cxn ang="0">
                <a:pos x="436" y="128"/>
              </a:cxn>
              <a:cxn ang="0">
                <a:pos x="414" y="156"/>
              </a:cxn>
              <a:cxn ang="0">
                <a:pos x="384" y="166"/>
              </a:cxn>
              <a:cxn ang="0">
                <a:pos x="364" y="118"/>
              </a:cxn>
              <a:cxn ang="0">
                <a:pos x="278" y="66"/>
              </a:cxn>
              <a:cxn ang="0">
                <a:pos x="240" y="58"/>
              </a:cxn>
              <a:cxn ang="0">
                <a:pos x="186" y="60"/>
              </a:cxn>
              <a:cxn ang="0">
                <a:pos x="188" y="38"/>
              </a:cxn>
              <a:cxn ang="0">
                <a:pos x="164" y="4"/>
              </a:cxn>
              <a:cxn ang="0">
                <a:pos x="110" y="24"/>
              </a:cxn>
              <a:cxn ang="0">
                <a:pos x="114" y="48"/>
              </a:cxn>
              <a:cxn ang="0">
                <a:pos x="122" y="76"/>
              </a:cxn>
              <a:cxn ang="0">
                <a:pos x="140" y="98"/>
              </a:cxn>
              <a:cxn ang="0">
                <a:pos x="150" y="130"/>
              </a:cxn>
              <a:cxn ang="0">
                <a:pos x="148" y="202"/>
              </a:cxn>
              <a:cxn ang="0">
                <a:pos x="120" y="218"/>
              </a:cxn>
              <a:cxn ang="0">
                <a:pos x="76" y="198"/>
              </a:cxn>
              <a:cxn ang="0">
                <a:pos x="68" y="202"/>
              </a:cxn>
              <a:cxn ang="0">
                <a:pos x="36" y="192"/>
              </a:cxn>
              <a:cxn ang="0">
                <a:pos x="24" y="192"/>
              </a:cxn>
              <a:cxn ang="0">
                <a:pos x="40" y="210"/>
              </a:cxn>
              <a:cxn ang="0">
                <a:pos x="46" y="222"/>
              </a:cxn>
              <a:cxn ang="0">
                <a:pos x="44" y="228"/>
              </a:cxn>
              <a:cxn ang="0">
                <a:pos x="92" y="256"/>
              </a:cxn>
              <a:cxn ang="0">
                <a:pos x="166" y="264"/>
              </a:cxn>
              <a:cxn ang="0">
                <a:pos x="118" y="310"/>
              </a:cxn>
              <a:cxn ang="0">
                <a:pos x="78" y="354"/>
              </a:cxn>
              <a:cxn ang="0">
                <a:pos x="82" y="432"/>
              </a:cxn>
              <a:cxn ang="0">
                <a:pos x="76" y="476"/>
              </a:cxn>
              <a:cxn ang="0">
                <a:pos x="66" y="498"/>
              </a:cxn>
              <a:cxn ang="0">
                <a:pos x="48" y="510"/>
              </a:cxn>
              <a:cxn ang="0">
                <a:pos x="4" y="520"/>
              </a:cxn>
              <a:cxn ang="0">
                <a:pos x="76" y="544"/>
              </a:cxn>
              <a:cxn ang="0">
                <a:pos x="104" y="514"/>
              </a:cxn>
              <a:cxn ang="0">
                <a:pos x="102" y="488"/>
              </a:cxn>
              <a:cxn ang="0">
                <a:pos x="120" y="438"/>
              </a:cxn>
              <a:cxn ang="0">
                <a:pos x="130" y="378"/>
              </a:cxn>
              <a:cxn ang="0">
                <a:pos x="184" y="344"/>
              </a:cxn>
              <a:cxn ang="0">
                <a:pos x="258" y="408"/>
              </a:cxn>
              <a:cxn ang="0">
                <a:pos x="366" y="476"/>
              </a:cxn>
              <a:cxn ang="0">
                <a:pos x="404" y="520"/>
              </a:cxn>
              <a:cxn ang="0">
                <a:pos x="438" y="516"/>
              </a:cxn>
              <a:cxn ang="0">
                <a:pos x="442" y="532"/>
              </a:cxn>
              <a:cxn ang="0">
                <a:pos x="444" y="574"/>
              </a:cxn>
              <a:cxn ang="0">
                <a:pos x="482" y="504"/>
              </a:cxn>
              <a:cxn ang="0">
                <a:pos x="460" y="468"/>
              </a:cxn>
              <a:cxn ang="0">
                <a:pos x="400" y="444"/>
              </a:cxn>
              <a:cxn ang="0">
                <a:pos x="320" y="386"/>
              </a:cxn>
              <a:cxn ang="0">
                <a:pos x="308" y="344"/>
              </a:cxn>
              <a:cxn ang="0">
                <a:pos x="308" y="296"/>
              </a:cxn>
              <a:cxn ang="0">
                <a:pos x="348" y="254"/>
              </a:cxn>
              <a:cxn ang="0">
                <a:pos x="294" y="156"/>
              </a:cxn>
              <a:cxn ang="0">
                <a:pos x="312" y="128"/>
              </a:cxn>
              <a:cxn ang="0">
                <a:pos x="352" y="176"/>
              </a:cxn>
              <a:cxn ang="0">
                <a:pos x="364" y="212"/>
              </a:cxn>
              <a:cxn ang="0">
                <a:pos x="382" y="220"/>
              </a:cxn>
              <a:cxn ang="0">
                <a:pos x="354" y="276"/>
              </a:cxn>
              <a:cxn ang="0">
                <a:pos x="466" y="344"/>
              </a:cxn>
              <a:cxn ang="0">
                <a:pos x="480" y="336"/>
              </a:cxn>
              <a:cxn ang="0">
                <a:pos x="546" y="202"/>
              </a:cxn>
              <a:cxn ang="0">
                <a:pos x="378" y="210"/>
              </a:cxn>
              <a:cxn ang="0">
                <a:pos x="390" y="192"/>
              </a:cxn>
              <a:cxn ang="0">
                <a:pos x="388" y="208"/>
              </a:cxn>
            </a:cxnLst>
            <a:rect l="0" t="0" r="r" b="b"/>
            <a:pathLst>
              <a:path w="550" h="576">
                <a:moveTo>
                  <a:pt x="550" y="194"/>
                </a:moveTo>
                <a:lnTo>
                  <a:pt x="550" y="194"/>
                </a:lnTo>
                <a:lnTo>
                  <a:pt x="550" y="192"/>
                </a:lnTo>
                <a:lnTo>
                  <a:pt x="548" y="192"/>
                </a:lnTo>
                <a:lnTo>
                  <a:pt x="548" y="192"/>
                </a:lnTo>
                <a:lnTo>
                  <a:pt x="546" y="190"/>
                </a:lnTo>
                <a:lnTo>
                  <a:pt x="546" y="190"/>
                </a:lnTo>
                <a:lnTo>
                  <a:pt x="544" y="190"/>
                </a:lnTo>
                <a:lnTo>
                  <a:pt x="544" y="190"/>
                </a:lnTo>
                <a:lnTo>
                  <a:pt x="544" y="190"/>
                </a:lnTo>
                <a:lnTo>
                  <a:pt x="544" y="190"/>
                </a:lnTo>
                <a:lnTo>
                  <a:pt x="504" y="166"/>
                </a:lnTo>
                <a:lnTo>
                  <a:pt x="504" y="166"/>
                </a:lnTo>
                <a:lnTo>
                  <a:pt x="474" y="150"/>
                </a:lnTo>
                <a:lnTo>
                  <a:pt x="474" y="150"/>
                </a:lnTo>
                <a:lnTo>
                  <a:pt x="442" y="130"/>
                </a:lnTo>
                <a:lnTo>
                  <a:pt x="442" y="130"/>
                </a:lnTo>
                <a:lnTo>
                  <a:pt x="442" y="130"/>
                </a:lnTo>
                <a:lnTo>
                  <a:pt x="442" y="130"/>
                </a:lnTo>
                <a:lnTo>
                  <a:pt x="440" y="128"/>
                </a:lnTo>
                <a:lnTo>
                  <a:pt x="440" y="128"/>
                </a:lnTo>
                <a:lnTo>
                  <a:pt x="438" y="126"/>
                </a:lnTo>
                <a:lnTo>
                  <a:pt x="438" y="126"/>
                </a:lnTo>
                <a:lnTo>
                  <a:pt x="436" y="128"/>
                </a:lnTo>
                <a:lnTo>
                  <a:pt x="436" y="128"/>
                </a:lnTo>
                <a:lnTo>
                  <a:pt x="434" y="130"/>
                </a:lnTo>
                <a:lnTo>
                  <a:pt x="434" y="130"/>
                </a:lnTo>
                <a:lnTo>
                  <a:pt x="432" y="132"/>
                </a:lnTo>
                <a:lnTo>
                  <a:pt x="432" y="132"/>
                </a:lnTo>
                <a:lnTo>
                  <a:pt x="430" y="132"/>
                </a:lnTo>
                <a:lnTo>
                  <a:pt x="430" y="132"/>
                </a:lnTo>
                <a:lnTo>
                  <a:pt x="428" y="132"/>
                </a:lnTo>
                <a:lnTo>
                  <a:pt x="428" y="132"/>
                </a:lnTo>
                <a:lnTo>
                  <a:pt x="426" y="134"/>
                </a:lnTo>
                <a:lnTo>
                  <a:pt x="426" y="134"/>
                </a:lnTo>
                <a:lnTo>
                  <a:pt x="424" y="138"/>
                </a:lnTo>
                <a:lnTo>
                  <a:pt x="424" y="138"/>
                </a:lnTo>
                <a:lnTo>
                  <a:pt x="422" y="142"/>
                </a:lnTo>
                <a:lnTo>
                  <a:pt x="422" y="142"/>
                </a:lnTo>
                <a:lnTo>
                  <a:pt x="420" y="148"/>
                </a:lnTo>
                <a:lnTo>
                  <a:pt x="420" y="148"/>
                </a:lnTo>
                <a:lnTo>
                  <a:pt x="418" y="150"/>
                </a:lnTo>
                <a:lnTo>
                  <a:pt x="418" y="150"/>
                </a:lnTo>
                <a:lnTo>
                  <a:pt x="416" y="152"/>
                </a:lnTo>
                <a:lnTo>
                  <a:pt x="416" y="152"/>
                </a:lnTo>
                <a:lnTo>
                  <a:pt x="414" y="154"/>
                </a:lnTo>
                <a:lnTo>
                  <a:pt x="414" y="154"/>
                </a:lnTo>
                <a:lnTo>
                  <a:pt x="414" y="156"/>
                </a:lnTo>
                <a:lnTo>
                  <a:pt x="414" y="156"/>
                </a:lnTo>
                <a:lnTo>
                  <a:pt x="414" y="158"/>
                </a:lnTo>
                <a:lnTo>
                  <a:pt x="414" y="158"/>
                </a:lnTo>
                <a:lnTo>
                  <a:pt x="408" y="168"/>
                </a:lnTo>
                <a:lnTo>
                  <a:pt x="408" y="168"/>
                </a:lnTo>
                <a:lnTo>
                  <a:pt x="402" y="180"/>
                </a:lnTo>
                <a:lnTo>
                  <a:pt x="402" y="180"/>
                </a:lnTo>
                <a:lnTo>
                  <a:pt x="402" y="180"/>
                </a:lnTo>
                <a:lnTo>
                  <a:pt x="402" y="180"/>
                </a:lnTo>
                <a:lnTo>
                  <a:pt x="400" y="180"/>
                </a:lnTo>
                <a:lnTo>
                  <a:pt x="400" y="180"/>
                </a:lnTo>
                <a:lnTo>
                  <a:pt x="398" y="178"/>
                </a:lnTo>
                <a:lnTo>
                  <a:pt x="398" y="178"/>
                </a:lnTo>
                <a:lnTo>
                  <a:pt x="394" y="174"/>
                </a:lnTo>
                <a:lnTo>
                  <a:pt x="394" y="174"/>
                </a:lnTo>
                <a:lnTo>
                  <a:pt x="392" y="174"/>
                </a:lnTo>
                <a:lnTo>
                  <a:pt x="392" y="174"/>
                </a:lnTo>
                <a:lnTo>
                  <a:pt x="390" y="174"/>
                </a:lnTo>
                <a:lnTo>
                  <a:pt x="390" y="174"/>
                </a:lnTo>
                <a:lnTo>
                  <a:pt x="388" y="170"/>
                </a:lnTo>
                <a:lnTo>
                  <a:pt x="388" y="170"/>
                </a:lnTo>
                <a:lnTo>
                  <a:pt x="384" y="168"/>
                </a:lnTo>
                <a:lnTo>
                  <a:pt x="384" y="168"/>
                </a:lnTo>
                <a:lnTo>
                  <a:pt x="384" y="166"/>
                </a:lnTo>
                <a:lnTo>
                  <a:pt x="384" y="166"/>
                </a:lnTo>
                <a:lnTo>
                  <a:pt x="384" y="166"/>
                </a:lnTo>
                <a:lnTo>
                  <a:pt x="384" y="166"/>
                </a:lnTo>
                <a:lnTo>
                  <a:pt x="384" y="164"/>
                </a:lnTo>
                <a:lnTo>
                  <a:pt x="384" y="164"/>
                </a:lnTo>
                <a:lnTo>
                  <a:pt x="384" y="164"/>
                </a:lnTo>
                <a:lnTo>
                  <a:pt x="384" y="164"/>
                </a:lnTo>
                <a:lnTo>
                  <a:pt x="390" y="158"/>
                </a:lnTo>
                <a:lnTo>
                  <a:pt x="390" y="158"/>
                </a:lnTo>
                <a:lnTo>
                  <a:pt x="394" y="154"/>
                </a:lnTo>
                <a:lnTo>
                  <a:pt x="394" y="154"/>
                </a:lnTo>
                <a:lnTo>
                  <a:pt x="394" y="154"/>
                </a:lnTo>
                <a:lnTo>
                  <a:pt x="394" y="154"/>
                </a:lnTo>
                <a:lnTo>
                  <a:pt x="390" y="150"/>
                </a:lnTo>
                <a:lnTo>
                  <a:pt x="390" y="150"/>
                </a:lnTo>
                <a:lnTo>
                  <a:pt x="386" y="146"/>
                </a:lnTo>
                <a:lnTo>
                  <a:pt x="386" y="146"/>
                </a:lnTo>
                <a:lnTo>
                  <a:pt x="384" y="144"/>
                </a:lnTo>
                <a:lnTo>
                  <a:pt x="384" y="144"/>
                </a:lnTo>
                <a:lnTo>
                  <a:pt x="378" y="136"/>
                </a:lnTo>
                <a:lnTo>
                  <a:pt x="378" y="136"/>
                </a:lnTo>
                <a:lnTo>
                  <a:pt x="370" y="126"/>
                </a:lnTo>
                <a:lnTo>
                  <a:pt x="370" y="126"/>
                </a:lnTo>
                <a:lnTo>
                  <a:pt x="364" y="118"/>
                </a:lnTo>
                <a:lnTo>
                  <a:pt x="364" y="118"/>
                </a:lnTo>
                <a:lnTo>
                  <a:pt x="358" y="112"/>
                </a:lnTo>
                <a:lnTo>
                  <a:pt x="358" y="112"/>
                </a:lnTo>
                <a:lnTo>
                  <a:pt x="350" y="102"/>
                </a:lnTo>
                <a:lnTo>
                  <a:pt x="350" y="102"/>
                </a:lnTo>
                <a:lnTo>
                  <a:pt x="334" y="84"/>
                </a:lnTo>
                <a:lnTo>
                  <a:pt x="334" y="84"/>
                </a:lnTo>
                <a:lnTo>
                  <a:pt x="326" y="76"/>
                </a:lnTo>
                <a:lnTo>
                  <a:pt x="320" y="72"/>
                </a:lnTo>
                <a:lnTo>
                  <a:pt x="320" y="72"/>
                </a:lnTo>
                <a:lnTo>
                  <a:pt x="310" y="68"/>
                </a:lnTo>
                <a:lnTo>
                  <a:pt x="310" y="68"/>
                </a:lnTo>
                <a:lnTo>
                  <a:pt x="302" y="68"/>
                </a:lnTo>
                <a:lnTo>
                  <a:pt x="302" y="68"/>
                </a:lnTo>
                <a:lnTo>
                  <a:pt x="298" y="68"/>
                </a:lnTo>
                <a:lnTo>
                  <a:pt x="298" y="68"/>
                </a:lnTo>
                <a:lnTo>
                  <a:pt x="294" y="68"/>
                </a:lnTo>
                <a:lnTo>
                  <a:pt x="294" y="68"/>
                </a:lnTo>
                <a:lnTo>
                  <a:pt x="288" y="68"/>
                </a:lnTo>
                <a:lnTo>
                  <a:pt x="288" y="68"/>
                </a:lnTo>
                <a:lnTo>
                  <a:pt x="284" y="66"/>
                </a:lnTo>
                <a:lnTo>
                  <a:pt x="284" y="66"/>
                </a:lnTo>
                <a:lnTo>
                  <a:pt x="278" y="66"/>
                </a:lnTo>
                <a:lnTo>
                  <a:pt x="278" y="66"/>
                </a:lnTo>
                <a:lnTo>
                  <a:pt x="274" y="68"/>
                </a:lnTo>
                <a:lnTo>
                  <a:pt x="274" y="68"/>
                </a:lnTo>
                <a:lnTo>
                  <a:pt x="272" y="68"/>
                </a:lnTo>
                <a:lnTo>
                  <a:pt x="272" y="68"/>
                </a:lnTo>
                <a:lnTo>
                  <a:pt x="268" y="68"/>
                </a:lnTo>
                <a:lnTo>
                  <a:pt x="268" y="68"/>
                </a:lnTo>
                <a:lnTo>
                  <a:pt x="266" y="68"/>
                </a:lnTo>
                <a:lnTo>
                  <a:pt x="266" y="68"/>
                </a:lnTo>
                <a:lnTo>
                  <a:pt x="260" y="66"/>
                </a:lnTo>
                <a:lnTo>
                  <a:pt x="260" y="66"/>
                </a:lnTo>
                <a:lnTo>
                  <a:pt x="256" y="66"/>
                </a:lnTo>
                <a:lnTo>
                  <a:pt x="256" y="66"/>
                </a:lnTo>
                <a:lnTo>
                  <a:pt x="254" y="66"/>
                </a:lnTo>
                <a:lnTo>
                  <a:pt x="254" y="66"/>
                </a:lnTo>
                <a:lnTo>
                  <a:pt x="250" y="66"/>
                </a:lnTo>
                <a:lnTo>
                  <a:pt x="250" y="66"/>
                </a:lnTo>
                <a:lnTo>
                  <a:pt x="248" y="66"/>
                </a:lnTo>
                <a:lnTo>
                  <a:pt x="248" y="66"/>
                </a:lnTo>
                <a:lnTo>
                  <a:pt x="246" y="64"/>
                </a:lnTo>
                <a:lnTo>
                  <a:pt x="246" y="64"/>
                </a:lnTo>
                <a:lnTo>
                  <a:pt x="244" y="60"/>
                </a:lnTo>
                <a:lnTo>
                  <a:pt x="244" y="60"/>
                </a:lnTo>
                <a:lnTo>
                  <a:pt x="240" y="58"/>
                </a:lnTo>
                <a:lnTo>
                  <a:pt x="240" y="58"/>
                </a:lnTo>
                <a:lnTo>
                  <a:pt x="234" y="56"/>
                </a:lnTo>
                <a:lnTo>
                  <a:pt x="234" y="56"/>
                </a:lnTo>
                <a:lnTo>
                  <a:pt x="228" y="54"/>
                </a:lnTo>
                <a:lnTo>
                  <a:pt x="228" y="54"/>
                </a:lnTo>
                <a:lnTo>
                  <a:pt x="220" y="54"/>
                </a:lnTo>
                <a:lnTo>
                  <a:pt x="220" y="54"/>
                </a:lnTo>
                <a:lnTo>
                  <a:pt x="214" y="54"/>
                </a:lnTo>
                <a:lnTo>
                  <a:pt x="214" y="54"/>
                </a:lnTo>
                <a:lnTo>
                  <a:pt x="210" y="54"/>
                </a:lnTo>
                <a:lnTo>
                  <a:pt x="210" y="54"/>
                </a:lnTo>
                <a:lnTo>
                  <a:pt x="204" y="56"/>
                </a:lnTo>
                <a:lnTo>
                  <a:pt x="204" y="56"/>
                </a:lnTo>
                <a:lnTo>
                  <a:pt x="202" y="58"/>
                </a:lnTo>
                <a:lnTo>
                  <a:pt x="202" y="58"/>
                </a:lnTo>
                <a:lnTo>
                  <a:pt x="196" y="62"/>
                </a:lnTo>
                <a:lnTo>
                  <a:pt x="196" y="62"/>
                </a:lnTo>
                <a:lnTo>
                  <a:pt x="192" y="66"/>
                </a:lnTo>
                <a:lnTo>
                  <a:pt x="192" y="66"/>
                </a:lnTo>
                <a:lnTo>
                  <a:pt x="190" y="64"/>
                </a:lnTo>
                <a:lnTo>
                  <a:pt x="190" y="64"/>
                </a:lnTo>
                <a:lnTo>
                  <a:pt x="188" y="60"/>
                </a:lnTo>
                <a:lnTo>
                  <a:pt x="188" y="60"/>
                </a:lnTo>
                <a:lnTo>
                  <a:pt x="186" y="60"/>
                </a:lnTo>
                <a:lnTo>
                  <a:pt x="186" y="60"/>
                </a:lnTo>
                <a:lnTo>
                  <a:pt x="188" y="60"/>
                </a:lnTo>
                <a:lnTo>
                  <a:pt x="188" y="60"/>
                </a:lnTo>
                <a:lnTo>
                  <a:pt x="190" y="58"/>
                </a:lnTo>
                <a:lnTo>
                  <a:pt x="190" y="58"/>
                </a:lnTo>
                <a:lnTo>
                  <a:pt x="190" y="54"/>
                </a:lnTo>
                <a:lnTo>
                  <a:pt x="190" y="54"/>
                </a:lnTo>
                <a:lnTo>
                  <a:pt x="190" y="54"/>
                </a:lnTo>
                <a:lnTo>
                  <a:pt x="190" y="54"/>
                </a:lnTo>
                <a:lnTo>
                  <a:pt x="190" y="52"/>
                </a:lnTo>
                <a:lnTo>
                  <a:pt x="190" y="52"/>
                </a:lnTo>
                <a:lnTo>
                  <a:pt x="190" y="50"/>
                </a:lnTo>
                <a:lnTo>
                  <a:pt x="190" y="50"/>
                </a:lnTo>
                <a:lnTo>
                  <a:pt x="190" y="48"/>
                </a:lnTo>
                <a:lnTo>
                  <a:pt x="190" y="48"/>
                </a:lnTo>
                <a:lnTo>
                  <a:pt x="190" y="46"/>
                </a:lnTo>
                <a:lnTo>
                  <a:pt x="190" y="46"/>
                </a:lnTo>
                <a:lnTo>
                  <a:pt x="188" y="44"/>
                </a:lnTo>
                <a:lnTo>
                  <a:pt x="188" y="44"/>
                </a:lnTo>
                <a:lnTo>
                  <a:pt x="188" y="42"/>
                </a:lnTo>
                <a:lnTo>
                  <a:pt x="188" y="42"/>
                </a:lnTo>
                <a:lnTo>
                  <a:pt x="188" y="38"/>
                </a:lnTo>
                <a:lnTo>
                  <a:pt x="188" y="38"/>
                </a:lnTo>
                <a:lnTo>
                  <a:pt x="188" y="38"/>
                </a:lnTo>
                <a:lnTo>
                  <a:pt x="188" y="38"/>
                </a:lnTo>
                <a:lnTo>
                  <a:pt x="188" y="36"/>
                </a:lnTo>
                <a:lnTo>
                  <a:pt x="188" y="36"/>
                </a:lnTo>
                <a:lnTo>
                  <a:pt x="186" y="30"/>
                </a:lnTo>
                <a:lnTo>
                  <a:pt x="186" y="30"/>
                </a:lnTo>
                <a:lnTo>
                  <a:pt x="186" y="28"/>
                </a:lnTo>
                <a:lnTo>
                  <a:pt x="186" y="28"/>
                </a:lnTo>
                <a:lnTo>
                  <a:pt x="184" y="26"/>
                </a:lnTo>
                <a:lnTo>
                  <a:pt x="184" y="26"/>
                </a:lnTo>
                <a:lnTo>
                  <a:pt x="182" y="24"/>
                </a:lnTo>
                <a:lnTo>
                  <a:pt x="182" y="24"/>
                </a:lnTo>
                <a:lnTo>
                  <a:pt x="182" y="22"/>
                </a:lnTo>
                <a:lnTo>
                  <a:pt x="182" y="22"/>
                </a:lnTo>
                <a:lnTo>
                  <a:pt x="182" y="20"/>
                </a:lnTo>
                <a:lnTo>
                  <a:pt x="182" y="20"/>
                </a:lnTo>
                <a:lnTo>
                  <a:pt x="178" y="16"/>
                </a:lnTo>
                <a:lnTo>
                  <a:pt x="178" y="16"/>
                </a:lnTo>
                <a:lnTo>
                  <a:pt x="176" y="12"/>
                </a:lnTo>
                <a:lnTo>
                  <a:pt x="176" y="12"/>
                </a:lnTo>
                <a:lnTo>
                  <a:pt x="174" y="10"/>
                </a:lnTo>
                <a:lnTo>
                  <a:pt x="174" y="10"/>
                </a:lnTo>
                <a:lnTo>
                  <a:pt x="170" y="8"/>
                </a:lnTo>
                <a:lnTo>
                  <a:pt x="170" y="8"/>
                </a:lnTo>
                <a:lnTo>
                  <a:pt x="168" y="6"/>
                </a:lnTo>
                <a:lnTo>
                  <a:pt x="164" y="4"/>
                </a:lnTo>
                <a:lnTo>
                  <a:pt x="164" y="4"/>
                </a:lnTo>
                <a:lnTo>
                  <a:pt x="158" y="2"/>
                </a:lnTo>
                <a:lnTo>
                  <a:pt x="158" y="2"/>
                </a:lnTo>
                <a:lnTo>
                  <a:pt x="152" y="0"/>
                </a:lnTo>
                <a:lnTo>
                  <a:pt x="152" y="0"/>
                </a:lnTo>
                <a:lnTo>
                  <a:pt x="148" y="0"/>
                </a:lnTo>
                <a:lnTo>
                  <a:pt x="148" y="0"/>
                </a:lnTo>
                <a:lnTo>
                  <a:pt x="144" y="2"/>
                </a:lnTo>
                <a:lnTo>
                  <a:pt x="144" y="2"/>
                </a:lnTo>
                <a:lnTo>
                  <a:pt x="140" y="2"/>
                </a:lnTo>
                <a:lnTo>
                  <a:pt x="140" y="2"/>
                </a:lnTo>
                <a:lnTo>
                  <a:pt x="136" y="4"/>
                </a:lnTo>
                <a:lnTo>
                  <a:pt x="136" y="4"/>
                </a:lnTo>
                <a:lnTo>
                  <a:pt x="132" y="6"/>
                </a:lnTo>
                <a:lnTo>
                  <a:pt x="132" y="6"/>
                </a:lnTo>
                <a:lnTo>
                  <a:pt x="128" y="8"/>
                </a:lnTo>
                <a:lnTo>
                  <a:pt x="128" y="8"/>
                </a:lnTo>
                <a:lnTo>
                  <a:pt x="124" y="10"/>
                </a:lnTo>
                <a:lnTo>
                  <a:pt x="124" y="10"/>
                </a:lnTo>
                <a:lnTo>
                  <a:pt x="118" y="14"/>
                </a:lnTo>
                <a:lnTo>
                  <a:pt x="118" y="14"/>
                </a:lnTo>
                <a:lnTo>
                  <a:pt x="114" y="18"/>
                </a:lnTo>
                <a:lnTo>
                  <a:pt x="114" y="18"/>
                </a:lnTo>
                <a:lnTo>
                  <a:pt x="110" y="24"/>
                </a:lnTo>
                <a:lnTo>
                  <a:pt x="110" y="24"/>
                </a:lnTo>
                <a:lnTo>
                  <a:pt x="108" y="28"/>
                </a:lnTo>
                <a:lnTo>
                  <a:pt x="110" y="32"/>
                </a:lnTo>
                <a:lnTo>
                  <a:pt x="110" y="32"/>
                </a:lnTo>
                <a:lnTo>
                  <a:pt x="112" y="34"/>
                </a:lnTo>
                <a:lnTo>
                  <a:pt x="112" y="34"/>
                </a:lnTo>
                <a:lnTo>
                  <a:pt x="112" y="34"/>
                </a:lnTo>
                <a:lnTo>
                  <a:pt x="112" y="34"/>
                </a:lnTo>
                <a:lnTo>
                  <a:pt x="112" y="36"/>
                </a:lnTo>
                <a:lnTo>
                  <a:pt x="112" y="36"/>
                </a:lnTo>
                <a:lnTo>
                  <a:pt x="112" y="38"/>
                </a:lnTo>
                <a:lnTo>
                  <a:pt x="112" y="38"/>
                </a:lnTo>
                <a:lnTo>
                  <a:pt x="112" y="40"/>
                </a:lnTo>
                <a:lnTo>
                  <a:pt x="112" y="40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2"/>
                </a:lnTo>
                <a:lnTo>
                  <a:pt x="112" y="44"/>
                </a:lnTo>
                <a:lnTo>
                  <a:pt x="112" y="44"/>
                </a:lnTo>
                <a:lnTo>
                  <a:pt x="112" y="46"/>
                </a:lnTo>
                <a:lnTo>
                  <a:pt x="112" y="46"/>
                </a:lnTo>
                <a:lnTo>
                  <a:pt x="114" y="48"/>
                </a:lnTo>
                <a:lnTo>
                  <a:pt x="114" y="48"/>
                </a:lnTo>
                <a:lnTo>
                  <a:pt x="112" y="50"/>
                </a:lnTo>
                <a:lnTo>
                  <a:pt x="112" y="50"/>
                </a:lnTo>
                <a:lnTo>
                  <a:pt x="114" y="52"/>
                </a:lnTo>
                <a:lnTo>
                  <a:pt x="114" y="52"/>
                </a:lnTo>
                <a:lnTo>
                  <a:pt x="114" y="54"/>
                </a:lnTo>
                <a:lnTo>
                  <a:pt x="114" y="54"/>
                </a:lnTo>
                <a:lnTo>
                  <a:pt x="116" y="56"/>
                </a:lnTo>
                <a:lnTo>
                  <a:pt x="116" y="58"/>
                </a:lnTo>
                <a:lnTo>
                  <a:pt x="116" y="58"/>
                </a:lnTo>
                <a:lnTo>
                  <a:pt x="116" y="60"/>
                </a:lnTo>
                <a:lnTo>
                  <a:pt x="116" y="60"/>
                </a:lnTo>
                <a:lnTo>
                  <a:pt x="114" y="64"/>
                </a:lnTo>
                <a:lnTo>
                  <a:pt x="114" y="64"/>
                </a:lnTo>
                <a:lnTo>
                  <a:pt x="112" y="70"/>
                </a:lnTo>
                <a:lnTo>
                  <a:pt x="112" y="70"/>
                </a:lnTo>
                <a:lnTo>
                  <a:pt x="112" y="74"/>
                </a:lnTo>
                <a:lnTo>
                  <a:pt x="114" y="76"/>
                </a:lnTo>
                <a:lnTo>
                  <a:pt x="114" y="76"/>
                </a:lnTo>
                <a:lnTo>
                  <a:pt x="116" y="76"/>
                </a:lnTo>
                <a:lnTo>
                  <a:pt x="116" y="76"/>
                </a:lnTo>
                <a:lnTo>
                  <a:pt x="118" y="76"/>
                </a:lnTo>
                <a:lnTo>
                  <a:pt x="118" y="76"/>
                </a:lnTo>
                <a:lnTo>
                  <a:pt x="120" y="76"/>
                </a:lnTo>
                <a:lnTo>
                  <a:pt x="122" y="76"/>
                </a:lnTo>
                <a:lnTo>
                  <a:pt x="122" y="76"/>
                </a:lnTo>
                <a:lnTo>
                  <a:pt x="122" y="80"/>
                </a:lnTo>
                <a:lnTo>
                  <a:pt x="122" y="80"/>
                </a:lnTo>
                <a:lnTo>
                  <a:pt x="122" y="82"/>
                </a:lnTo>
                <a:lnTo>
                  <a:pt x="124" y="82"/>
                </a:lnTo>
                <a:lnTo>
                  <a:pt x="124" y="82"/>
                </a:lnTo>
                <a:lnTo>
                  <a:pt x="128" y="82"/>
                </a:lnTo>
                <a:lnTo>
                  <a:pt x="128" y="82"/>
                </a:lnTo>
                <a:lnTo>
                  <a:pt x="130" y="84"/>
                </a:lnTo>
                <a:lnTo>
                  <a:pt x="130" y="84"/>
                </a:lnTo>
                <a:lnTo>
                  <a:pt x="128" y="86"/>
                </a:lnTo>
                <a:lnTo>
                  <a:pt x="128" y="86"/>
                </a:lnTo>
                <a:lnTo>
                  <a:pt x="130" y="88"/>
                </a:lnTo>
                <a:lnTo>
                  <a:pt x="130" y="88"/>
                </a:lnTo>
                <a:lnTo>
                  <a:pt x="132" y="90"/>
                </a:lnTo>
                <a:lnTo>
                  <a:pt x="132" y="90"/>
                </a:lnTo>
                <a:lnTo>
                  <a:pt x="134" y="92"/>
                </a:lnTo>
                <a:lnTo>
                  <a:pt x="134" y="92"/>
                </a:lnTo>
                <a:lnTo>
                  <a:pt x="134" y="94"/>
                </a:lnTo>
                <a:lnTo>
                  <a:pt x="134" y="94"/>
                </a:lnTo>
                <a:lnTo>
                  <a:pt x="136" y="98"/>
                </a:lnTo>
                <a:lnTo>
                  <a:pt x="136" y="98"/>
                </a:lnTo>
                <a:lnTo>
                  <a:pt x="140" y="98"/>
                </a:lnTo>
                <a:lnTo>
                  <a:pt x="140" y="98"/>
                </a:lnTo>
                <a:lnTo>
                  <a:pt x="144" y="98"/>
                </a:lnTo>
                <a:lnTo>
                  <a:pt x="144" y="98"/>
                </a:lnTo>
                <a:lnTo>
                  <a:pt x="146" y="98"/>
                </a:lnTo>
                <a:lnTo>
                  <a:pt x="146" y="98"/>
                </a:lnTo>
                <a:lnTo>
                  <a:pt x="152" y="98"/>
                </a:lnTo>
                <a:lnTo>
                  <a:pt x="152" y="98"/>
                </a:lnTo>
                <a:lnTo>
                  <a:pt x="152" y="98"/>
                </a:lnTo>
                <a:lnTo>
                  <a:pt x="152" y="98"/>
                </a:lnTo>
                <a:lnTo>
                  <a:pt x="154" y="98"/>
                </a:lnTo>
                <a:lnTo>
                  <a:pt x="154" y="98"/>
                </a:lnTo>
                <a:lnTo>
                  <a:pt x="154" y="100"/>
                </a:lnTo>
                <a:lnTo>
                  <a:pt x="156" y="100"/>
                </a:lnTo>
                <a:lnTo>
                  <a:pt x="156" y="100"/>
                </a:lnTo>
                <a:lnTo>
                  <a:pt x="158" y="100"/>
                </a:lnTo>
                <a:lnTo>
                  <a:pt x="158" y="102"/>
                </a:lnTo>
                <a:lnTo>
                  <a:pt x="158" y="102"/>
                </a:lnTo>
                <a:lnTo>
                  <a:pt x="156" y="106"/>
                </a:lnTo>
                <a:lnTo>
                  <a:pt x="156" y="106"/>
                </a:lnTo>
                <a:lnTo>
                  <a:pt x="156" y="110"/>
                </a:lnTo>
                <a:lnTo>
                  <a:pt x="156" y="110"/>
                </a:lnTo>
                <a:lnTo>
                  <a:pt x="154" y="118"/>
                </a:lnTo>
                <a:lnTo>
                  <a:pt x="154" y="118"/>
                </a:lnTo>
                <a:lnTo>
                  <a:pt x="150" y="130"/>
                </a:lnTo>
                <a:lnTo>
                  <a:pt x="150" y="130"/>
                </a:lnTo>
                <a:lnTo>
                  <a:pt x="150" y="136"/>
                </a:lnTo>
                <a:lnTo>
                  <a:pt x="150" y="136"/>
                </a:lnTo>
                <a:lnTo>
                  <a:pt x="148" y="142"/>
                </a:lnTo>
                <a:lnTo>
                  <a:pt x="148" y="142"/>
                </a:lnTo>
                <a:lnTo>
                  <a:pt x="148" y="144"/>
                </a:lnTo>
                <a:lnTo>
                  <a:pt x="148" y="144"/>
                </a:lnTo>
                <a:lnTo>
                  <a:pt x="146" y="150"/>
                </a:lnTo>
                <a:lnTo>
                  <a:pt x="146" y="150"/>
                </a:lnTo>
                <a:lnTo>
                  <a:pt x="146" y="158"/>
                </a:lnTo>
                <a:lnTo>
                  <a:pt x="146" y="158"/>
                </a:lnTo>
                <a:lnTo>
                  <a:pt x="146" y="166"/>
                </a:lnTo>
                <a:lnTo>
                  <a:pt x="146" y="166"/>
                </a:lnTo>
                <a:lnTo>
                  <a:pt x="146" y="176"/>
                </a:lnTo>
                <a:lnTo>
                  <a:pt x="146" y="176"/>
                </a:lnTo>
                <a:lnTo>
                  <a:pt x="146" y="178"/>
                </a:lnTo>
                <a:lnTo>
                  <a:pt x="146" y="178"/>
                </a:lnTo>
                <a:lnTo>
                  <a:pt x="146" y="186"/>
                </a:lnTo>
                <a:lnTo>
                  <a:pt x="146" y="186"/>
                </a:lnTo>
                <a:lnTo>
                  <a:pt x="146" y="190"/>
                </a:lnTo>
                <a:lnTo>
                  <a:pt x="146" y="190"/>
                </a:lnTo>
                <a:lnTo>
                  <a:pt x="146" y="198"/>
                </a:lnTo>
                <a:lnTo>
                  <a:pt x="146" y="198"/>
                </a:lnTo>
                <a:lnTo>
                  <a:pt x="148" y="202"/>
                </a:lnTo>
                <a:lnTo>
                  <a:pt x="148" y="202"/>
                </a:lnTo>
                <a:lnTo>
                  <a:pt x="148" y="208"/>
                </a:lnTo>
                <a:lnTo>
                  <a:pt x="148" y="208"/>
                </a:lnTo>
                <a:lnTo>
                  <a:pt x="150" y="212"/>
                </a:lnTo>
                <a:lnTo>
                  <a:pt x="150" y="212"/>
                </a:lnTo>
                <a:lnTo>
                  <a:pt x="148" y="212"/>
                </a:lnTo>
                <a:lnTo>
                  <a:pt x="148" y="212"/>
                </a:lnTo>
                <a:lnTo>
                  <a:pt x="148" y="214"/>
                </a:lnTo>
                <a:lnTo>
                  <a:pt x="148" y="214"/>
                </a:lnTo>
                <a:lnTo>
                  <a:pt x="146" y="214"/>
                </a:lnTo>
                <a:lnTo>
                  <a:pt x="146" y="214"/>
                </a:lnTo>
                <a:lnTo>
                  <a:pt x="142" y="216"/>
                </a:lnTo>
                <a:lnTo>
                  <a:pt x="142" y="216"/>
                </a:lnTo>
                <a:lnTo>
                  <a:pt x="138" y="218"/>
                </a:lnTo>
                <a:lnTo>
                  <a:pt x="138" y="218"/>
                </a:lnTo>
                <a:lnTo>
                  <a:pt x="136" y="216"/>
                </a:lnTo>
                <a:lnTo>
                  <a:pt x="136" y="216"/>
                </a:lnTo>
                <a:lnTo>
                  <a:pt x="132" y="216"/>
                </a:lnTo>
                <a:lnTo>
                  <a:pt x="132" y="216"/>
                </a:lnTo>
                <a:lnTo>
                  <a:pt x="124" y="216"/>
                </a:lnTo>
                <a:lnTo>
                  <a:pt x="124" y="216"/>
                </a:lnTo>
                <a:lnTo>
                  <a:pt x="122" y="218"/>
                </a:lnTo>
                <a:lnTo>
                  <a:pt x="122" y="218"/>
                </a:lnTo>
                <a:lnTo>
                  <a:pt x="120" y="218"/>
                </a:lnTo>
                <a:lnTo>
                  <a:pt x="120" y="218"/>
                </a:lnTo>
                <a:lnTo>
                  <a:pt x="118" y="218"/>
                </a:lnTo>
                <a:lnTo>
                  <a:pt x="118" y="218"/>
                </a:lnTo>
                <a:lnTo>
                  <a:pt x="110" y="216"/>
                </a:lnTo>
                <a:lnTo>
                  <a:pt x="110" y="216"/>
                </a:lnTo>
                <a:lnTo>
                  <a:pt x="102" y="218"/>
                </a:lnTo>
                <a:lnTo>
                  <a:pt x="102" y="218"/>
                </a:lnTo>
                <a:lnTo>
                  <a:pt x="94" y="218"/>
                </a:lnTo>
                <a:lnTo>
                  <a:pt x="94" y="218"/>
                </a:lnTo>
                <a:lnTo>
                  <a:pt x="90" y="216"/>
                </a:lnTo>
                <a:lnTo>
                  <a:pt x="90" y="216"/>
                </a:lnTo>
                <a:lnTo>
                  <a:pt x="88" y="216"/>
                </a:lnTo>
                <a:lnTo>
                  <a:pt x="88" y="216"/>
                </a:lnTo>
                <a:lnTo>
                  <a:pt x="88" y="218"/>
                </a:lnTo>
                <a:lnTo>
                  <a:pt x="88" y="218"/>
                </a:lnTo>
                <a:lnTo>
                  <a:pt x="84" y="216"/>
                </a:lnTo>
                <a:lnTo>
                  <a:pt x="84" y="216"/>
                </a:lnTo>
                <a:lnTo>
                  <a:pt x="82" y="212"/>
                </a:lnTo>
                <a:lnTo>
                  <a:pt x="82" y="212"/>
                </a:lnTo>
                <a:lnTo>
                  <a:pt x="80" y="208"/>
                </a:lnTo>
                <a:lnTo>
                  <a:pt x="80" y="208"/>
                </a:lnTo>
                <a:lnTo>
                  <a:pt x="78" y="202"/>
                </a:lnTo>
                <a:lnTo>
                  <a:pt x="78" y="202"/>
                </a:lnTo>
                <a:lnTo>
                  <a:pt x="76" y="198"/>
                </a:lnTo>
                <a:lnTo>
                  <a:pt x="76" y="198"/>
                </a:lnTo>
                <a:lnTo>
                  <a:pt x="74" y="194"/>
                </a:lnTo>
                <a:lnTo>
                  <a:pt x="74" y="194"/>
                </a:lnTo>
                <a:lnTo>
                  <a:pt x="72" y="188"/>
                </a:lnTo>
                <a:lnTo>
                  <a:pt x="72" y="188"/>
                </a:lnTo>
                <a:lnTo>
                  <a:pt x="70" y="184"/>
                </a:lnTo>
                <a:lnTo>
                  <a:pt x="70" y="184"/>
                </a:lnTo>
                <a:lnTo>
                  <a:pt x="70" y="184"/>
                </a:lnTo>
                <a:lnTo>
                  <a:pt x="70" y="182"/>
                </a:lnTo>
                <a:lnTo>
                  <a:pt x="70" y="182"/>
                </a:lnTo>
                <a:lnTo>
                  <a:pt x="68" y="184"/>
                </a:lnTo>
                <a:lnTo>
                  <a:pt x="68" y="184"/>
                </a:lnTo>
                <a:lnTo>
                  <a:pt x="66" y="186"/>
                </a:lnTo>
                <a:lnTo>
                  <a:pt x="66" y="188"/>
                </a:lnTo>
                <a:lnTo>
                  <a:pt x="66" y="188"/>
                </a:lnTo>
                <a:lnTo>
                  <a:pt x="66" y="194"/>
                </a:lnTo>
                <a:lnTo>
                  <a:pt x="66" y="194"/>
                </a:lnTo>
                <a:lnTo>
                  <a:pt x="66" y="196"/>
                </a:lnTo>
                <a:lnTo>
                  <a:pt x="66" y="196"/>
                </a:lnTo>
                <a:lnTo>
                  <a:pt x="68" y="200"/>
                </a:lnTo>
                <a:lnTo>
                  <a:pt x="68" y="200"/>
                </a:lnTo>
                <a:lnTo>
                  <a:pt x="68" y="202"/>
                </a:lnTo>
                <a:lnTo>
                  <a:pt x="68" y="202"/>
                </a:lnTo>
                <a:lnTo>
                  <a:pt x="68" y="202"/>
                </a:lnTo>
                <a:lnTo>
                  <a:pt x="68" y="202"/>
                </a:lnTo>
                <a:lnTo>
                  <a:pt x="62" y="202"/>
                </a:lnTo>
                <a:lnTo>
                  <a:pt x="62" y="202"/>
                </a:lnTo>
                <a:lnTo>
                  <a:pt x="58" y="202"/>
                </a:lnTo>
                <a:lnTo>
                  <a:pt x="58" y="202"/>
                </a:lnTo>
                <a:lnTo>
                  <a:pt x="56" y="200"/>
                </a:lnTo>
                <a:lnTo>
                  <a:pt x="56" y="200"/>
                </a:lnTo>
                <a:lnTo>
                  <a:pt x="52" y="198"/>
                </a:lnTo>
                <a:lnTo>
                  <a:pt x="52" y="198"/>
                </a:lnTo>
                <a:lnTo>
                  <a:pt x="48" y="194"/>
                </a:lnTo>
                <a:lnTo>
                  <a:pt x="48" y="194"/>
                </a:lnTo>
                <a:lnTo>
                  <a:pt x="44" y="190"/>
                </a:lnTo>
                <a:lnTo>
                  <a:pt x="44" y="190"/>
                </a:lnTo>
                <a:lnTo>
                  <a:pt x="42" y="188"/>
                </a:lnTo>
                <a:lnTo>
                  <a:pt x="42" y="188"/>
                </a:lnTo>
                <a:lnTo>
                  <a:pt x="38" y="186"/>
                </a:lnTo>
                <a:lnTo>
                  <a:pt x="38" y="186"/>
                </a:lnTo>
                <a:lnTo>
                  <a:pt x="36" y="184"/>
                </a:lnTo>
                <a:lnTo>
                  <a:pt x="32" y="184"/>
                </a:lnTo>
                <a:lnTo>
                  <a:pt x="32" y="184"/>
                </a:lnTo>
                <a:lnTo>
                  <a:pt x="30" y="186"/>
                </a:lnTo>
                <a:lnTo>
                  <a:pt x="30" y="188"/>
                </a:lnTo>
                <a:lnTo>
                  <a:pt x="30" y="188"/>
                </a:lnTo>
                <a:lnTo>
                  <a:pt x="36" y="192"/>
                </a:lnTo>
                <a:lnTo>
                  <a:pt x="36" y="192"/>
                </a:lnTo>
                <a:lnTo>
                  <a:pt x="40" y="196"/>
                </a:lnTo>
                <a:lnTo>
                  <a:pt x="40" y="196"/>
                </a:lnTo>
                <a:lnTo>
                  <a:pt x="44" y="198"/>
                </a:lnTo>
                <a:lnTo>
                  <a:pt x="44" y="198"/>
                </a:lnTo>
                <a:lnTo>
                  <a:pt x="46" y="202"/>
                </a:lnTo>
                <a:lnTo>
                  <a:pt x="46" y="202"/>
                </a:lnTo>
                <a:lnTo>
                  <a:pt x="48" y="204"/>
                </a:lnTo>
                <a:lnTo>
                  <a:pt x="48" y="204"/>
                </a:lnTo>
                <a:lnTo>
                  <a:pt x="48" y="206"/>
                </a:lnTo>
                <a:lnTo>
                  <a:pt x="48" y="206"/>
                </a:lnTo>
                <a:lnTo>
                  <a:pt x="44" y="204"/>
                </a:lnTo>
                <a:lnTo>
                  <a:pt x="44" y="204"/>
                </a:lnTo>
                <a:lnTo>
                  <a:pt x="42" y="202"/>
                </a:lnTo>
                <a:lnTo>
                  <a:pt x="42" y="202"/>
                </a:lnTo>
                <a:lnTo>
                  <a:pt x="40" y="200"/>
                </a:lnTo>
                <a:lnTo>
                  <a:pt x="40" y="200"/>
                </a:lnTo>
                <a:lnTo>
                  <a:pt x="38" y="200"/>
                </a:lnTo>
                <a:lnTo>
                  <a:pt x="38" y="200"/>
                </a:lnTo>
                <a:lnTo>
                  <a:pt x="34" y="198"/>
                </a:lnTo>
                <a:lnTo>
                  <a:pt x="34" y="198"/>
                </a:lnTo>
                <a:lnTo>
                  <a:pt x="28" y="194"/>
                </a:lnTo>
                <a:lnTo>
                  <a:pt x="28" y="194"/>
                </a:lnTo>
                <a:lnTo>
                  <a:pt x="26" y="192"/>
                </a:lnTo>
                <a:lnTo>
                  <a:pt x="24" y="192"/>
                </a:lnTo>
                <a:lnTo>
                  <a:pt x="24" y="192"/>
                </a:lnTo>
                <a:lnTo>
                  <a:pt x="22" y="194"/>
                </a:lnTo>
                <a:lnTo>
                  <a:pt x="22" y="196"/>
                </a:lnTo>
                <a:lnTo>
                  <a:pt x="22" y="196"/>
                </a:lnTo>
                <a:lnTo>
                  <a:pt x="24" y="198"/>
                </a:lnTo>
                <a:lnTo>
                  <a:pt x="24" y="198"/>
                </a:lnTo>
                <a:lnTo>
                  <a:pt x="28" y="200"/>
                </a:lnTo>
                <a:lnTo>
                  <a:pt x="28" y="200"/>
                </a:lnTo>
                <a:lnTo>
                  <a:pt x="32" y="204"/>
                </a:lnTo>
                <a:lnTo>
                  <a:pt x="32" y="204"/>
                </a:lnTo>
                <a:lnTo>
                  <a:pt x="36" y="206"/>
                </a:lnTo>
                <a:lnTo>
                  <a:pt x="36" y="206"/>
                </a:lnTo>
                <a:lnTo>
                  <a:pt x="40" y="208"/>
                </a:lnTo>
                <a:lnTo>
                  <a:pt x="40" y="208"/>
                </a:lnTo>
                <a:lnTo>
                  <a:pt x="44" y="210"/>
                </a:lnTo>
                <a:lnTo>
                  <a:pt x="44" y="210"/>
                </a:lnTo>
                <a:lnTo>
                  <a:pt x="46" y="212"/>
                </a:lnTo>
                <a:lnTo>
                  <a:pt x="46" y="212"/>
                </a:lnTo>
                <a:lnTo>
                  <a:pt x="44" y="212"/>
                </a:lnTo>
                <a:lnTo>
                  <a:pt x="44" y="212"/>
                </a:lnTo>
                <a:lnTo>
                  <a:pt x="42" y="212"/>
                </a:lnTo>
                <a:lnTo>
                  <a:pt x="42" y="212"/>
                </a:lnTo>
                <a:lnTo>
                  <a:pt x="40" y="210"/>
                </a:lnTo>
                <a:lnTo>
                  <a:pt x="40" y="210"/>
                </a:lnTo>
                <a:lnTo>
                  <a:pt x="36" y="210"/>
                </a:lnTo>
                <a:lnTo>
                  <a:pt x="36" y="210"/>
                </a:lnTo>
                <a:lnTo>
                  <a:pt x="32" y="208"/>
                </a:lnTo>
                <a:lnTo>
                  <a:pt x="32" y="208"/>
                </a:lnTo>
                <a:lnTo>
                  <a:pt x="26" y="204"/>
                </a:lnTo>
                <a:lnTo>
                  <a:pt x="26" y="204"/>
                </a:lnTo>
                <a:lnTo>
                  <a:pt x="22" y="204"/>
                </a:lnTo>
                <a:lnTo>
                  <a:pt x="22" y="204"/>
                </a:lnTo>
                <a:lnTo>
                  <a:pt x="22" y="204"/>
                </a:lnTo>
                <a:lnTo>
                  <a:pt x="20" y="208"/>
                </a:lnTo>
                <a:lnTo>
                  <a:pt x="20" y="208"/>
                </a:lnTo>
                <a:lnTo>
                  <a:pt x="24" y="210"/>
                </a:lnTo>
                <a:lnTo>
                  <a:pt x="24" y="210"/>
                </a:lnTo>
                <a:lnTo>
                  <a:pt x="28" y="212"/>
                </a:lnTo>
                <a:lnTo>
                  <a:pt x="28" y="212"/>
                </a:lnTo>
                <a:lnTo>
                  <a:pt x="34" y="214"/>
                </a:lnTo>
                <a:lnTo>
                  <a:pt x="34" y="214"/>
                </a:lnTo>
                <a:lnTo>
                  <a:pt x="38" y="216"/>
                </a:lnTo>
                <a:lnTo>
                  <a:pt x="38" y="216"/>
                </a:lnTo>
                <a:lnTo>
                  <a:pt x="42" y="218"/>
                </a:lnTo>
                <a:lnTo>
                  <a:pt x="42" y="218"/>
                </a:lnTo>
                <a:lnTo>
                  <a:pt x="46" y="220"/>
                </a:lnTo>
                <a:lnTo>
                  <a:pt x="46" y="220"/>
                </a:lnTo>
                <a:lnTo>
                  <a:pt x="46" y="222"/>
                </a:lnTo>
                <a:lnTo>
                  <a:pt x="46" y="222"/>
                </a:lnTo>
                <a:lnTo>
                  <a:pt x="42" y="222"/>
                </a:lnTo>
                <a:lnTo>
                  <a:pt x="42" y="222"/>
                </a:lnTo>
                <a:lnTo>
                  <a:pt x="38" y="220"/>
                </a:lnTo>
                <a:lnTo>
                  <a:pt x="38" y="220"/>
                </a:lnTo>
                <a:lnTo>
                  <a:pt x="36" y="220"/>
                </a:lnTo>
                <a:lnTo>
                  <a:pt x="36" y="220"/>
                </a:lnTo>
                <a:lnTo>
                  <a:pt x="30" y="218"/>
                </a:lnTo>
                <a:lnTo>
                  <a:pt x="30" y="218"/>
                </a:lnTo>
                <a:lnTo>
                  <a:pt x="26" y="218"/>
                </a:lnTo>
                <a:lnTo>
                  <a:pt x="26" y="218"/>
                </a:lnTo>
                <a:lnTo>
                  <a:pt x="26" y="220"/>
                </a:lnTo>
                <a:lnTo>
                  <a:pt x="26" y="222"/>
                </a:lnTo>
                <a:lnTo>
                  <a:pt x="26" y="222"/>
                </a:lnTo>
                <a:lnTo>
                  <a:pt x="32" y="224"/>
                </a:lnTo>
                <a:lnTo>
                  <a:pt x="32" y="224"/>
                </a:lnTo>
                <a:lnTo>
                  <a:pt x="34" y="224"/>
                </a:lnTo>
                <a:lnTo>
                  <a:pt x="34" y="224"/>
                </a:lnTo>
                <a:lnTo>
                  <a:pt x="36" y="226"/>
                </a:lnTo>
                <a:lnTo>
                  <a:pt x="36" y="226"/>
                </a:lnTo>
                <a:lnTo>
                  <a:pt x="40" y="226"/>
                </a:lnTo>
                <a:lnTo>
                  <a:pt x="40" y="226"/>
                </a:lnTo>
                <a:lnTo>
                  <a:pt x="44" y="228"/>
                </a:lnTo>
                <a:lnTo>
                  <a:pt x="44" y="228"/>
                </a:lnTo>
                <a:lnTo>
                  <a:pt x="48" y="230"/>
                </a:lnTo>
                <a:lnTo>
                  <a:pt x="48" y="230"/>
                </a:lnTo>
                <a:lnTo>
                  <a:pt x="54" y="232"/>
                </a:lnTo>
                <a:lnTo>
                  <a:pt x="54" y="232"/>
                </a:lnTo>
                <a:lnTo>
                  <a:pt x="64" y="236"/>
                </a:lnTo>
                <a:lnTo>
                  <a:pt x="64" y="236"/>
                </a:lnTo>
                <a:lnTo>
                  <a:pt x="72" y="236"/>
                </a:lnTo>
                <a:lnTo>
                  <a:pt x="72" y="236"/>
                </a:lnTo>
                <a:lnTo>
                  <a:pt x="82" y="236"/>
                </a:lnTo>
                <a:lnTo>
                  <a:pt x="82" y="236"/>
                </a:lnTo>
                <a:lnTo>
                  <a:pt x="82" y="240"/>
                </a:lnTo>
                <a:lnTo>
                  <a:pt x="82" y="240"/>
                </a:lnTo>
                <a:lnTo>
                  <a:pt x="84" y="242"/>
                </a:lnTo>
                <a:lnTo>
                  <a:pt x="84" y="242"/>
                </a:lnTo>
                <a:lnTo>
                  <a:pt x="86" y="244"/>
                </a:lnTo>
                <a:lnTo>
                  <a:pt x="86" y="244"/>
                </a:lnTo>
                <a:lnTo>
                  <a:pt x="88" y="244"/>
                </a:lnTo>
                <a:lnTo>
                  <a:pt x="88" y="244"/>
                </a:lnTo>
                <a:lnTo>
                  <a:pt x="88" y="244"/>
                </a:lnTo>
                <a:lnTo>
                  <a:pt x="88" y="244"/>
                </a:lnTo>
                <a:lnTo>
                  <a:pt x="90" y="250"/>
                </a:lnTo>
                <a:lnTo>
                  <a:pt x="90" y="250"/>
                </a:lnTo>
                <a:lnTo>
                  <a:pt x="92" y="256"/>
                </a:lnTo>
                <a:lnTo>
                  <a:pt x="92" y="256"/>
                </a:lnTo>
                <a:lnTo>
                  <a:pt x="92" y="258"/>
                </a:lnTo>
                <a:lnTo>
                  <a:pt x="92" y="258"/>
                </a:lnTo>
                <a:lnTo>
                  <a:pt x="94" y="258"/>
                </a:lnTo>
                <a:lnTo>
                  <a:pt x="94" y="258"/>
                </a:lnTo>
                <a:lnTo>
                  <a:pt x="102" y="256"/>
                </a:lnTo>
                <a:lnTo>
                  <a:pt x="102" y="256"/>
                </a:lnTo>
                <a:lnTo>
                  <a:pt x="112" y="254"/>
                </a:lnTo>
                <a:lnTo>
                  <a:pt x="112" y="254"/>
                </a:lnTo>
                <a:lnTo>
                  <a:pt x="122" y="254"/>
                </a:lnTo>
                <a:lnTo>
                  <a:pt x="122" y="254"/>
                </a:lnTo>
                <a:lnTo>
                  <a:pt x="132" y="252"/>
                </a:lnTo>
                <a:lnTo>
                  <a:pt x="132" y="252"/>
                </a:lnTo>
                <a:lnTo>
                  <a:pt x="140" y="250"/>
                </a:lnTo>
                <a:lnTo>
                  <a:pt x="140" y="250"/>
                </a:lnTo>
                <a:lnTo>
                  <a:pt x="152" y="250"/>
                </a:lnTo>
                <a:lnTo>
                  <a:pt x="152" y="250"/>
                </a:lnTo>
                <a:lnTo>
                  <a:pt x="160" y="250"/>
                </a:lnTo>
                <a:lnTo>
                  <a:pt x="160" y="250"/>
                </a:lnTo>
                <a:lnTo>
                  <a:pt x="162" y="250"/>
                </a:lnTo>
                <a:lnTo>
                  <a:pt x="162" y="250"/>
                </a:lnTo>
                <a:lnTo>
                  <a:pt x="164" y="258"/>
                </a:lnTo>
                <a:lnTo>
                  <a:pt x="164" y="258"/>
                </a:lnTo>
                <a:lnTo>
                  <a:pt x="164" y="262"/>
                </a:lnTo>
                <a:lnTo>
                  <a:pt x="166" y="264"/>
                </a:lnTo>
                <a:lnTo>
                  <a:pt x="166" y="264"/>
                </a:lnTo>
                <a:lnTo>
                  <a:pt x="170" y="270"/>
                </a:lnTo>
                <a:lnTo>
                  <a:pt x="170" y="270"/>
                </a:lnTo>
                <a:lnTo>
                  <a:pt x="170" y="270"/>
                </a:lnTo>
                <a:lnTo>
                  <a:pt x="170" y="270"/>
                </a:lnTo>
                <a:lnTo>
                  <a:pt x="168" y="274"/>
                </a:lnTo>
                <a:lnTo>
                  <a:pt x="168" y="274"/>
                </a:lnTo>
                <a:lnTo>
                  <a:pt x="166" y="276"/>
                </a:lnTo>
                <a:lnTo>
                  <a:pt x="166" y="276"/>
                </a:lnTo>
                <a:lnTo>
                  <a:pt x="160" y="280"/>
                </a:lnTo>
                <a:lnTo>
                  <a:pt x="160" y="280"/>
                </a:lnTo>
                <a:lnTo>
                  <a:pt x="150" y="290"/>
                </a:lnTo>
                <a:lnTo>
                  <a:pt x="150" y="290"/>
                </a:lnTo>
                <a:lnTo>
                  <a:pt x="142" y="294"/>
                </a:lnTo>
                <a:lnTo>
                  <a:pt x="142" y="294"/>
                </a:lnTo>
                <a:lnTo>
                  <a:pt x="140" y="296"/>
                </a:lnTo>
                <a:lnTo>
                  <a:pt x="140" y="296"/>
                </a:lnTo>
                <a:lnTo>
                  <a:pt x="140" y="298"/>
                </a:lnTo>
                <a:lnTo>
                  <a:pt x="140" y="298"/>
                </a:lnTo>
                <a:lnTo>
                  <a:pt x="130" y="304"/>
                </a:lnTo>
                <a:lnTo>
                  <a:pt x="130" y="304"/>
                </a:lnTo>
                <a:lnTo>
                  <a:pt x="122" y="308"/>
                </a:lnTo>
                <a:lnTo>
                  <a:pt x="122" y="308"/>
                </a:lnTo>
                <a:lnTo>
                  <a:pt x="118" y="310"/>
                </a:lnTo>
                <a:lnTo>
                  <a:pt x="118" y="310"/>
                </a:lnTo>
                <a:lnTo>
                  <a:pt x="112" y="312"/>
                </a:lnTo>
                <a:lnTo>
                  <a:pt x="112" y="312"/>
                </a:lnTo>
                <a:lnTo>
                  <a:pt x="108" y="316"/>
                </a:lnTo>
                <a:lnTo>
                  <a:pt x="108" y="316"/>
                </a:lnTo>
                <a:lnTo>
                  <a:pt x="100" y="322"/>
                </a:lnTo>
                <a:lnTo>
                  <a:pt x="100" y="322"/>
                </a:lnTo>
                <a:lnTo>
                  <a:pt x="96" y="324"/>
                </a:lnTo>
                <a:lnTo>
                  <a:pt x="96" y="324"/>
                </a:lnTo>
                <a:lnTo>
                  <a:pt x="92" y="328"/>
                </a:lnTo>
                <a:lnTo>
                  <a:pt x="92" y="328"/>
                </a:lnTo>
                <a:lnTo>
                  <a:pt x="90" y="332"/>
                </a:lnTo>
                <a:lnTo>
                  <a:pt x="90" y="332"/>
                </a:lnTo>
                <a:lnTo>
                  <a:pt x="84" y="336"/>
                </a:lnTo>
                <a:lnTo>
                  <a:pt x="84" y="336"/>
                </a:lnTo>
                <a:lnTo>
                  <a:pt x="82" y="338"/>
                </a:lnTo>
                <a:lnTo>
                  <a:pt x="82" y="338"/>
                </a:lnTo>
                <a:lnTo>
                  <a:pt x="82" y="340"/>
                </a:lnTo>
                <a:lnTo>
                  <a:pt x="82" y="340"/>
                </a:lnTo>
                <a:lnTo>
                  <a:pt x="80" y="344"/>
                </a:lnTo>
                <a:lnTo>
                  <a:pt x="80" y="344"/>
                </a:lnTo>
                <a:lnTo>
                  <a:pt x="80" y="348"/>
                </a:lnTo>
                <a:lnTo>
                  <a:pt x="80" y="348"/>
                </a:lnTo>
                <a:lnTo>
                  <a:pt x="78" y="354"/>
                </a:lnTo>
                <a:lnTo>
                  <a:pt x="78" y="354"/>
                </a:lnTo>
                <a:lnTo>
                  <a:pt x="78" y="362"/>
                </a:lnTo>
                <a:lnTo>
                  <a:pt x="78" y="362"/>
                </a:lnTo>
                <a:lnTo>
                  <a:pt x="80" y="366"/>
                </a:lnTo>
                <a:lnTo>
                  <a:pt x="80" y="366"/>
                </a:lnTo>
                <a:lnTo>
                  <a:pt x="80" y="370"/>
                </a:lnTo>
                <a:lnTo>
                  <a:pt x="80" y="370"/>
                </a:lnTo>
                <a:lnTo>
                  <a:pt x="82" y="378"/>
                </a:lnTo>
                <a:lnTo>
                  <a:pt x="82" y="378"/>
                </a:lnTo>
                <a:lnTo>
                  <a:pt x="82" y="386"/>
                </a:lnTo>
                <a:lnTo>
                  <a:pt x="82" y="386"/>
                </a:lnTo>
                <a:lnTo>
                  <a:pt x="82" y="390"/>
                </a:lnTo>
                <a:lnTo>
                  <a:pt x="82" y="390"/>
                </a:lnTo>
                <a:lnTo>
                  <a:pt x="82" y="394"/>
                </a:lnTo>
                <a:lnTo>
                  <a:pt x="82" y="394"/>
                </a:lnTo>
                <a:lnTo>
                  <a:pt x="82" y="404"/>
                </a:lnTo>
                <a:lnTo>
                  <a:pt x="82" y="404"/>
                </a:lnTo>
                <a:lnTo>
                  <a:pt x="82" y="408"/>
                </a:lnTo>
                <a:lnTo>
                  <a:pt x="82" y="408"/>
                </a:lnTo>
                <a:lnTo>
                  <a:pt x="82" y="414"/>
                </a:lnTo>
                <a:lnTo>
                  <a:pt x="82" y="414"/>
                </a:lnTo>
                <a:lnTo>
                  <a:pt x="82" y="424"/>
                </a:lnTo>
                <a:lnTo>
                  <a:pt x="82" y="424"/>
                </a:lnTo>
                <a:lnTo>
                  <a:pt x="82" y="432"/>
                </a:lnTo>
                <a:lnTo>
                  <a:pt x="82" y="432"/>
                </a:lnTo>
                <a:lnTo>
                  <a:pt x="82" y="436"/>
                </a:lnTo>
                <a:lnTo>
                  <a:pt x="82" y="436"/>
                </a:lnTo>
                <a:lnTo>
                  <a:pt x="82" y="442"/>
                </a:lnTo>
                <a:lnTo>
                  <a:pt x="82" y="442"/>
                </a:lnTo>
                <a:lnTo>
                  <a:pt x="82" y="446"/>
                </a:lnTo>
                <a:lnTo>
                  <a:pt x="82" y="446"/>
                </a:lnTo>
                <a:lnTo>
                  <a:pt x="80" y="452"/>
                </a:lnTo>
                <a:lnTo>
                  <a:pt x="80" y="452"/>
                </a:lnTo>
                <a:lnTo>
                  <a:pt x="80" y="452"/>
                </a:lnTo>
                <a:lnTo>
                  <a:pt x="80" y="452"/>
                </a:lnTo>
                <a:lnTo>
                  <a:pt x="80" y="456"/>
                </a:lnTo>
                <a:lnTo>
                  <a:pt x="80" y="456"/>
                </a:lnTo>
                <a:lnTo>
                  <a:pt x="80" y="460"/>
                </a:lnTo>
                <a:lnTo>
                  <a:pt x="80" y="460"/>
                </a:lnTo>
                <a:lnTo>
                  <a:pt x="78" y="466"/>
                </a:lnTo>
                <a:lnTo>
                  <a:pt x="78" y="466"/>
                </a:lnTo>
                <a:lnTo>
                  <a:pt x="78" y="468"/>
                </a:lnTo>
                <a:lnTo>
                  <a:pt x="78" y="468"/>
                </a:lnTo>
                <a:lnTo>
                  <a:pt x="78" y="470"/>
                </a:lnTo>
                <a:lnTo>
                  <a:pt x="78" y="470"/>
                </a:lnTo>
                <a:lnTo>
                  <a:pt x="76" y="474"/>
                </a:lnTo>
                <a:lnTo>
                  <a:pt x="76" y="474"/>
                </a:lnTo>
                <a:lnTo>
                  <a:pt x="76" y="476"/>
                </a:lnTo>
                <a:lnTo>
                  <a:pt x="76" y="476"/>
                </a:lnTo>
                <a:lnTo>
                  <a:pt x="76" y="476"/>
                </a:lnTo>
                <a:lnTo>
                  <a:pt x="76" y="476"/>
                </a:lnTo>
                <a:lnTo>
                  <a:pt x="76" y="478"/>
                </a:lnTo>
                <a:lnTo>
                  <a:pt x="76" y="478"/>
                </a:lnTo>
                <a:lnTo>
                  <a:pt x="74" y="482"/>
                </a:lnTo>
                <a:lnTo>
                  <a:pt x="74" y="482"/>
                </a:lnTo>
                <a:lnTo>
                  <a:pt x="74" y="482"/>
                </a:lnTo>
                <a:lnTo>
                  <a:pt x="74" y="482"/>
                </a:lnTo>
                <a:lnTo>
                  <a:pt x="74" y="484"/>
                </a:lnTo>
                <a:lnTo>
                  <a:pt x="74" y="484"/>
                </a:lnTo>
                <a:lnTo>
                  <a:pt x="72" y="486"/>
                </a:lnTo>
                <a:lnTo>
                  <a:pt x="72" y="486"/>
                </a:lnTo>
                <a:lnTo>
                  <a:pt x="72" y="488"/>
                </a:lnTo>
                <a:lnTo>
                  <a:pt x="72" y="488"/>
                </a:lnTo>
                <a:lnTo>
                  <a:pt x="70" y="490"/>
                </a:lnTo>
                <a:lnTo>
                  <a:pt x="70" y="490"/>
                </a:lnTo>
                <a:lnTo>
                  <a:pt x="70" y="492"/>
                </a:lnTo>
                <a:lnTo>
                  <a:pt x="70" y="492"/>
                </a:lnTo>
                <a:lnTo>
                  <a:pt x="68" y="494"/>
                </a:lnTo>
                <a:lnTo>
                  <a:pt x="68" y="494"/>
                </a:lnTo>
                <a:lnTo>
                  <a:pt x="68" y="496"/>
                </a:lnTo>
                <a:lnTo>
                  <a:pt x="68" y="496"/>
                </a:lnTo>
                <a:lnTo>
                  <a:pt x="66" y="498"/>
                </a:lnTo>
                <a:lnTo>
                  <a:pt x="66" y="498"/>
                </a:lnTo>
                <a:lnTo>
                  <a:pt x="66" y="498"/>
                </a:lnTo>
                <a:lnTo>
                  <a:pt x="66" y="498"/>
                </a:lnTo>
                <a:lnTo>
                  <a:pt x="64" y="498"/>
                </a:lnTo>
                <a:lnTo>
                  <a:pt x="64" y="498"/>
                </a:lnTo>
                <a:lnTo>
                  <a:pt x="64" y="500"/>
                </a:lnTo>
                <a:lnTo>
                  <a:pt x="64" y="500"/>
                </a:lnTo>
                <a:lnTo>
                  <a:pt x="62" y="500"/>
                </a:lnTo>
                <a:lnTo>
                  <a:pt x="62" y="500"/>
                </a:lnTo>
                <a:lnTo>
                  <a:pt x="62" y="500"/>
                </a:lnTo>
                <a:lnTo>
                  <a:pt x="62" y="500"/>
                </a:lnTo>
                <a:lnTo>
                  <a:pt x="60" y="500"/>
                </a:lnTo>
                <a:lnTo>
                  <a:pt x="60" y="500"/>
                </a:lnTo>
                <a:lnTo>
                  <a:pt x="60" y="500"/>
                </a:lnTo>
                <a:lnTo>
                  <a:pt x="60" y="500"/>
                </a:lnTo>
                <a:lnTo>
                  <a:pt x="58" y="502"/>
                </a:lnTo>
                <a:lnTo>
                  <a:pt x="58" y="502"/>
                </a:lnTo>
                <a:lnTo>
                  <a:pt x="54" y="504"/>
                </a:lnTo>
                <a:lnTo>
                  <a:pt x="54" y="504"/>
                </a:lnTo>
                <a:lnTo>
                  <a:pt x="50" y="506"/>
                </a:lnTo>
                <a:lnTo>
                  <a:pt x="50" y="506"/>
                </a:lnTo>
                <a:lnTo>
                  <a:pt x="48" y="508"/>
                </a:lnTo>
                <a:lnTo>
                  <a:pt x="48" y="508"/>
                </a:lnTo>
                <a:lnTo>
                  <a:pt x="48" y="510"/>
                </a:lnTo>
                <a:lnTo>
                  <a:pt x="48" y="510"/>
                </a:lnTo>
                <a:lnTo>
                  <a:pt x="46" y="510"/>
                </a:lnTo>
                <a:lnTo>
                  <a:pt x="46" y="510"/>
                </a:lnTo>
                <a:lnTo>
                  <a:pt x="44" y="512"/>
                </a:lnTo>
                <a:lnTo>
                  <a:pt x="44" y="512"/>
                </a:lnTo>
                <a:lnTo>
                  <a:pt x="42" y="514"/>
                </a:lnTo>
                <a:lnTo>
                  <a:pt x="42" y="514"/>
                </a:lnTo>
                <a:lnTo>
                  <a:pt x="38" y="514"/>
                </a:lnTo>
                <a:lnTo>
                  <a:pt x="38" y="514"/>
                </a:lnTo>
                <a:lnTo>
                  <a:pt x="36" y="516"/>
                </a:lnTo>
                <a:lnTo>
                  <a:pt x="36" y="516"/>
                </a:lnTo>
                <a:lnTo>
                  <a:pt x="30" y="518"/>
                </a:lnTo>
                <a:lnTo>
                  <a:pt x="30" y="518"/>
                </a:lnTo>
                <a:lnTo>
                  <a:pt x="26" y="518"/>
                </a:lnTo>
                <a:lnTo>
                  <a:pt x="26" y="518"/>
                </a:lnTo>
                <a:lnTo>
                  <a:pt x="24" y="518"/>
                </a:lnTo>
                <a:lnTo>
                  <a:pt x="24" y="518"/>
                </a:lnTo>
                <a:lnTo>
                  <a:pt x="18" y="518"/>
                </a:lnTo>
                <a:lnTo>
                  <a:pt x="18" y="518"/>
                </a:lnTo>
                <a:lnTo>
                  <a:pt x="12" y="518"/>
                </a:lnTo>
                <a:lnTo>
                  <a:pt x="12" y="518"/>
                </a:lnTo>
                <a:lnTo>
                  <a:pt x="8" y="518"/>
                </a:lnTo>
                <a:lnTo>
                  <a:pt x="4" y="520"/>
                </a:lnTo>
                <a:lnTo>
                  <a:pt x="4" y="520"/>
                </a:lnTo>
                <a:lnTo>
                  <a:pt x="2" y="522"/>
                </a:lnTo>
                <a:lnTo>
                  <a:pt x="2" y="522"/>
                </a:lnTo>
                <a:lnTo>
                  <a:pt x="2" y="524"/>
                </a:lnTo>
                <a:lnTo>
                  <a:pt x="2" y="524"/>
                </a:lnTo>
                <a:lnTo>
                  <a:pt x="0" y="524"/>
                </a:lnTo>
                <a:lnTo>
                  <a:pt x="0" y="524"/>
                </a:lnTo>
                <a:lnTo>
                  <a:pt x="0" y="526"/>
                </a:lnTo>
                <a:lnTo>
                  <a:pt x="0" y="528"/>
                </a:lnTo>
                <a:lnTo>
                  <a:pt x="0" y="528"/>
                </a:lnTo>
                <a:lnTo>
                  <a:pt x="4" y="530"/>
                </a:lnTo>
                <a:lnTo>
                  <a:pt x="16" y="534"/>
                </a:lnTo>
                <a:lnTo>
                  <a:pt x="16" y="534"/>
                </a:lnTo>
                <a:lnTo>
                  <a:pt x="26" y="540"/>
                </a:lnTo>
                <a:lnTo>
                  <a:pt x="38" y="542"/>
                </a:lnTo>
                <a:lnTo>
                  <a:pt x="38" y="542"/>
                </a:lnTo>
                <a:lnTo>
                  <a:pt x="56" y="544"/>
                </a:lnTo>
                <a:lnTo>
                  <a:pt x="56" y="544"/>
                </a:lnTo>
                <a:lnTo>
                  <a:pt x="62" y="542"/>
                </a:lnTo>
                <a:lnTo>
                  <a:pt x="62" y="542"/>
                </a:lnTo>
                <a:lnTo>
                  <a:pt x="68" y="542"/>
                </a:lnTo>
                <a:lnTo>
                  <a:pt x="68" y="542"/>
                </a:lnTo>
                <a:lnTo>
                  <a:pt x="74" y="542"/>
                </a:lnTo>
                <a:lnTo>
                  <a:pt x="74" y="542"/>
                </a:lnTo>
                <a:lnTo>
                  <a:pt x="76" y="544"/>
                </a:lnTo>
                <a:lnTo>
                  <a:pt x="76" y="544"/>
                </a:lnTo>
                <a:lnTo>
                  <a:pt x="78" y="546"/>
                </a:lnTo>
                <a:lnTo>
                  <a:pt x="78" y="546"/>
                </a:lnTo>
                <a:lnTo>
                  <a:pt x="94" y="546"/>
                </a:lnTo>
                <a:lnTo>
                  <a:pt x="94" y="546"/>
                </a:lnTo>
                <a:lnTo>
                  <a:pt x="98" y="546"/>
                </a:lnTo>
                <a:lnTo>
                  <a:pt x="98" y="546"/>
                </a:lnTo>
                <a:lnTo>
                  <a:pt x="102" y="546"/>
                </a:lnTo>
                <a:lnTo>
                  <a:pt x="102" y="546"/>
                </a:lnTo>
                <a:lnTo>
                  <a:pt x="104" y="544"/>
                </a:lnTo>
                <a:lnTo>
                  <a:pt x="104" y="542"/>
                </a:lnTo>
                <a:lnTo>
                  <a:pt x="104" y="542"/>
                </a:lnTo>
                <a:lnTo>
                  <a:pt x="106" y="538"/>
                </a:lnTo>
                <a:lnTo>
                  <a:pt x="106" y="538"/>
                </a:lnTo>
                <a:lnTo>
                  <a:pt x="104" y="536"/>
                </a:lnTo>
                <a:lnTo>
                  <a:pt x="104" y="536"/>
                </a:lnTo>
                <a:lnTo>
                  <a:pt x="104" y="536"/>
                </a:lnTo>
                <a:lnTo>
                  <a:pt x="104" y="536"/>
                </a:lnTo>
                <a:lnTo>
                  <a:pt x="106" y="530"/>
                </a:lnTo>
                <a:lnTo>
                  <a:pt x="106" y="530"/>
                </a:lnTo>
                <a:lnTo>
                  <a:pt x="106" y="518"/>
                </a:lnTo>
                <a:lnTo>
                  <a:pt x="106" y="518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4"/>
                </a:lnTo>
                <a:lnTo>
                  <a:pt x="104" y="512"/>
                </a:lnTo>
                <a:lnTo>
                  <a:pt x="104" y="512"/>
                </a:lnTo>
                <a:lnTo>
                  <a:pt x="104" y="512"/>
                </a:lnTo>
                <a:lnTo>
                  <a:pt x="104" y="512"/>
                </a:lnTo>
                <a:lnTo>
                  <a:pt x="102" y="508"/>
                </a:lnTo>
                <a:lnTo>
                  <a:pt x="102" y="508"/>
                </a:lnTo>
                <a:lnTo>
                  <a:pt x="102" y="504"/>
                </a:lnTo>
                <a:lnTo>
                  <a:pt x="102" y="504"/>
                </a:lnTo>
                <a:lnTo>
                  <a:pt x="102" y="502"/>
                </a:lnTo>
                <a:lnTo>
                  <a:pt x="102" y="502"/>
                </a:lnTo>
                <a:lnTo>
                  <a:pt x="102" y="500"/>
                </a:lnTo>
                <a:lnTo>
                  <a:pt x="102" y="500"/>
                </a:lnTo>
                <a:lnTo>
                  <a:pt x="102" y="498"/>
                </a:lnTo>
                <a:lnTo>
                  <a:pt x="102" y="498"/>
                </a:lnTo>
                <a:lnTo>
                  <a:pt x="102" y="496"/>
                </a:lnTo>
                <a:lnTo>
                  <a:pt x="102" y="496"/>
                </a:lnTo>
                <a:lnTo>
                  <a:pt x="102" y="494"/>
                </a:lnTo>
                <a:lnTo>
                  <a:pt x="102" y="494"/>
                </a:lnTo>
                <a:lnTo>
                  <a:pt x="102" y="492"/>
                </a:lnTo>
                <a:lnTo>
                  <a:pt x="102" y="492"/>
                </a:lnTo>
                <a:lnTo>
                  <a:pt x="102" y="488"/>
                </a:lnTo>
                <a:lnTo>
                  <a:pt x="102" y="488"/>
                </a:lnTo>
                <a:lnTo>
                  <a:pt x="102" y="486"/>
                </a:lnTo>
                <a:lnTo>
                  <a:pt x="102" y="486"/>
                </a:lnTo>
                <a:lnTo>
                  <a:pt x="102" y="480"/>
                </a:lnTo>
                <a:lnTo>
                  <a:pt x="102" y="480"/>
                </a:lnTo>
                <a:lnTo>
                  <a:pt x="104" y="474"/>
                </a:lnTo>
                <a:lnTo>
                  <a:pt x="104" y="474"/>
                </a:lnTo>
                <a:lnTo>
                  <a:pt x="106" y="472"/>
                </a:lnTo>
                <a:lnTo>
                  <a:pt x="106" y="472"/>
                </a:lnTo>
                <a:lnTo>
                  <a:pt x="108" y="470"/>
                </a:lnTo>
                <a:lnTo>
                  <a:pt x="108" y="470"/>
                </a:lnTo>
                <a:lnTo>
                  <a:pt x="110" y="468"/>
                </a:lnTo>
                <a:lnTo>
                  <a:pt x="110" y="468"/>
                </a:lnTo>
                <a:lnTo>
                  <a:pt x="114" y="460"/>
                </a:lnTo>
                <a:lnTo>
                  <a:pt x="114" y="460"/>
                </a:lnTo>
                <a:lnTo>
                  <a:pt x="114" y="458"/>
                </a:lnTo>
                <a:lnTo>
                  <a:pt x="114" y="458"/>
                </a:lnTo>
                <a:lnTo>
                  <a:pt x="114" y="454"/>
                </a:lnTo>
                <a:lnTo>
                  <a:pt x="114" y="454"/>
                </a:lnTo>
                <a:lnTo>
                  <a:pt x="112" y="452"/>
                </a:lnTo>
                <a:lnTo>
                  <a:pt x="112" y="452"/>
                </a:lnTo>
                <a:lnTo>
                  <a:pt x="116" y="448"/>
                </a:lnTo>
                <a:lnTo>
                  <a:pt x="116" y="448"/>
                </a:lnTo>
                <a:lnTo>
                  <a:pt x="120" y="438"/>
                </a:lnTo>
                <a:lnTo>
                  <a:pt x="120" y="438"/>
                </a:lnTo>
                <a:lnTo>
                  <a:pt x="120" y="434"/>
                </a:lnTo>
                <a:lnTo>
                  <a:pt x="120" y="434"/>
                </a:lnTo>
                <a:lnTo>
                  <a:pt x="122" y="428"/>
                </a:lnTo>
                <a:lnTo>
                  <a:pt x="122" y="428"/>
                </a:lnTo>
                <a:lnTo>
                  <a:pt x="124" y="422"/>
                </a:lnTo>
                <a:lnTo>
                  <a:pt x="124" y="422"/>
                </a:lnTo>
                <a:lnTo>
                  <a:pt x="126" y="418"/>
                </a:lnTo>
                <a:lnTo>
                  <a:pt x="126" y="418"/>
                </a:lnTo>
                <a:lnTo>
                  <a:pt x="126" y="414"/>
                </a:lnTo>
                <a:lnTo>
                  <a:pt x="126" y="414"/>
                </a:lnTo>
                <a:lnTo>
                  <a:pt x="126" y="414"/>
                </a:lnTo>
                <a:lnTo>
                  <a:pt x="126" y="414"/>
                </a:lnTo>
                <a:lnTo>
                  <a:pt x="124" y="410"/>
                </a:lnTo>
                <a:lnTo>
                  <a:pt x="124" y="410"/>
                </a:lnTo>
                <a:lnTo>
                  <a:pt x="122" y="406"/>
                </a:lnTo>
                <a:lnTo>
                  <a:pt x="122" y="406"/>
                </a:lnTo>
                <a:lnTo>
                  <a:pt x="122" y="402"/>
                </a:lnTo>
                <a:lnTo>
                  <a:pt x="122" y="402"/>
                </a:lnTo>
                <a:lnTo>
                  <a:pt x="124" y="396"/>
                </a:lnTo>
                <a:lnTo>
                  <a:pt x="124" y="396"/>
                </a:lnTo>
                <a:lnTo>
                  <a:pt x="128" y="382"/>
                </a:lnTo>
                <a:lnTo>
                  <a:pt x="128" y="382"/>
                </a:lnTo>
                <a:lnTo>
                  <a:pt x="130" y="378"/>
                </a:lnTo>
                <a:lnTo>
                  <a:pt x="130" y="378"/>
                </a:lnTo>
                <a:lnTo>
                  <a:pt x="132" y="374"/>
                </a:lnTo>
                <a:lnTo>
                  <a:pt x="132" y="374"/>
                </a:lnTo>
                <a:lnTo>
                  <a:pt x="134" y="372"/>
                </a:lnTo>
                <a:lnTo>
                  <a:pt x="136" y="370"/>
                </a:lnTo>
                <a:lnTo>
                  <a:pt x="136" y="370"/>
                </a:lnTo>
                <a:lnTo>
                  <a:pt x="134" y="366"/>
                </a:lnTo>
                <a:lnTo>
                  <a:pt x="134" y="366"/>
                </a:lnTo>
                <a:lnTo>
                  <a:pt x="134" y="364"/>
                </a:lnTo>
                <a:lnTo>
                  <a:pt x="134" y="364"/>
                </a:lnTo>
                <a:lnTo>
                  <a:pt x="138" y="362"/>
                </a:lnTo>
                <a:lnTo>
                  <a:pt x="138" y="362"/>
                </a:lnTo>
                <a:lnTo>
                  <a:pt x="142" y="358"/>
                </a:lnTo>
                <a:lnTo>
                  <a:pt x="142" y="358"/>
                </a:lnTo>
                <a:lnTo>
                  <a:pt x="146" y="354"/>
                </a:lnTo>
                <a:lnTo>
                  <a:pt x="146" y="354"/>
                </a:lnTo>
                <a:lnTo>
                  <a:pt x="148" y="354"/>
                </a:lnTo>
                <a:lnTo>
                  <a:pt x="148" y="354"/>
                </a:lnTo>
                <a:lnTo>
                  <a:pt x="158" y="350"/>
                </a:lnTo>
                <a:lnTo>
                  <a:pt x="158" y="350"/>
                </a:lnTo>
                <a:lnTo>
                  <a:pt x="168" y="348"/>
                </a:lnTo>
                <a:lnTo>
                  <a:pt x="168" y="348"/>
                </a:lnTo>
                <a:lnTo>
                  <a:pt x="178" y="346"/>
                </a:lnTo>
                <a:lnTo>
                  <a:pt x="178" y="346"/>
                </a:lnTo>
                <a:lnTo>
                  <a:pt x="184" y="344"/>
                </a:lnTo>
                <a:lnTo>
                  <a:pt x="184" y="344"/>
                </a:lnTo>
                <a:lnTo>
                  <a:pt x="192" y="342"/>
                </a:lnTo>
                <a:lnTo>
                  <a:pt x="192" y="342"/>
                </a:lnTo>
                <a:lnTo>
                  <a:pt x="204" y="338"/>
                </a:lnTo>
                <a:lnTo>
                  <a:pt x="204" y="338"/>
                </a:lnTo>
                <a:lnTo>
                  <a:pt x="208" y="336"/>
                </a:lnTo>
                <a:lnTo>
                  <a:pt x="208" y="336"/>
                </a:lnTo>
                <a:lnTo>
                  <a:pt x="214" y="334"/>
                </a:lnTo>
                <a:lnTo>
                  <a:pt x="214" y="334"/>
                </a:lnTo>
                <a:lnTo>
                  <a:pt x="218" y="338"/>
                </a:lnTo>
                <a:lnTo>
                  <a:pt x="218" y="338"/>
                </a:lnTo>
                <a:lnTo>
                  <a:pt x="226" y="348"/>
                </a:lnTo>
                <a:lnTo>
                  <a:pt x="226" y="348"/>
                </a:lnTo>
                <a:lnTo>
                  <a:pt x="228" y="352"/>
                </a:lnTo>
                <a:lnTo>
                  <a:pt x="228" y="352"/>
                </a:lnTo>
                <a:lnTo>
                  <a:pt x="232" y="360"/>
                </a:lnTo>
                <a:lnTo>
                  <a:pt x="232" y="360"/>
                </a:lnTo>
                <a:lnTo>
                  <a:pt x="238" y="372"/>
                </a:lnTo>
                <a:lnTo>
                  <a:pt x="238" y="372"/>
                </a:lnTo>
                <a:lnTo>
                  <a:pt x="244" y="384"/>
                </a:lnTo>
                <a:lnTo>
                  <a:pt x="244" y="384"/>
                </a:lnTo>
                <a:lnTo>
                  <a:pt x="252" y="396"/>
                </a:lnTo>
                <a:lnTo>
                  <a:pt x="252" y="396"/>
                </a:lnTo>
                <a:lnTo>
                  <a:pt x="258" y="408"/>
                </a:lnTo>
                <a:lnTo>
                  <a:pt x="258" y="408"/>
                </a:lnTo>
                <a:lnTo>
                  <a:pt x="268" y="426"/>
                </a:lnTo>
                <a:lnTo>
                  <a:pt x="268" y="426"/>
                </a:lnTo>
                <a:lnTo>
                  <a:pt x="274" y="434"/>
                </a:lnTo>
                <a:lnTo>
                  <a:pt x="274" y="434"/>
                </a:lnTo>
                <a:lnTo>
                  <a:pt x="276" y="438"/>
                </a:lnTo>
                <a:lnTo>
                  <a:pt x="276" y="438"/>
                </a:lnTo>
                <a:lnTo>
                  <a:pt x="282" y="444"/>
                </a:lnTo>
                <a:lnTo>
                  <a:pt x="282" y="444"/>
                </a:lnTo>
                <a:lnTo>
                  <a:pt x="286" y="446"/>
                </a:lnTo>
                <a:lnTo>
                  <a:pt x="286" y="446"/>
                </a:lnTo>
                <a:lnTo>
                  <a:pt x="290" y="450"/>
                </a:lnTo>
                <a:lnTo>
                  <a:pt x="290" y="450"/>
                </a:lnTo>
                <a:lnTo>
                  <a:pt x="296" y="452"/>
                </a:lnTo>
                <a:lnTo>
                  <a:pt x="296" y="452"/>
                </a:lnTo>
                <a:lnTo>
                  <a:pt x="306" y="456"/>
                </a:lnTo>
                <a:lnTo>
                  <a:pt x="306" y="456"/>
                </a:lnTo>
                <a:lnTo>
                  <a:pt x="326" y="462"/>
                </a:lnTo>
                <a:lnTo>
                  <a:pt x="326" y="462"/>
                </a:lnTo>
                <a:lnTo>
                  <a:pt x="346" y="468"/>
                </a:lnTo>
                <a:lnTo>
                  <a:pt x="346" y="468"/>
                </a:lnTo>
                <a:lnTo>
                  <a:pt x="360" y="474"/>
                </a:lnTo>
                <a:lnTo>
                  <a:pt x="360" y="474"/>
                </a:lnTo>
                <a:lnTo>
                  <a:pt x="366" y="476"/>
                </a:lnTo>
                <a:lnTo>
                  <a:pt x="366" y="476"/>
                </a:lnTo>
                <a:lnTo>
                  <a:pt x="370" y="478"/>
                </a:lnTo>
                <a:lnTo>
                  <a:pt x="370" y="478"/>
                </a:lnTo>
                <a:lnTo>
                  <a:pt x="378" y="484"/>
                </a:lnTo>
                <a:lnTo>
                  <a:pt x="378" y="484"/>
                </a:lnTo>
                <a:lnTo>
                  <a:pt x="384" y="488"/>
                </a:lnTo>
                <a:lnTo>
                  <a:pt x="384" y="488"/>
                </a:lnTo>
                <a:lnTo>
                  <a:pt x="386" y="490"/>
                </a:lnTo>
                <a:lnTo>
                  <a:pt x="386" y="490"/>
                </a:lnTo>
                <a:lnTo>
                  <a:pt x="390" y="500"/>
                </a:lnTo>
                <a:lnTo>
                  <a:pt x="390" y="500"/>
                </a:lnTo>
                <a:lnTo>
                  <a:pt x="394" y="508"/>
                </a:lnTo>
                <a:lnTo>
                  <a:pt x="394" y="508"/>
                </a:lnTo>
                <a:lnTo>
                  <a:pt x="396" y="512"/>
                </a:lnTo>
                <a:lnTo>
                  <a:pt x="396" y="512"/>
                </a:lnTo>
                <a:lnTo>
                  <a:pt x="396" y="512"/>
                </a:lnTo>
                <a:lnTo>
                  <a:pt x="396" y="512"/>
                </a:lnTo>
                <a:lnTo>
                  <a:pt x="398" y="516"/>
                </a:lnTo>
                <a:lnTo>
                  <a:pt x="398" y="516"/>
                </a:lnTo>
                <a:lnTo>
                  <a:pt x="400" y="520"/>
                </a:lnTo>
                <a:lnTo>
                  <a:pt x="400" y="520"/>
                </a:lnTo>
                <a:lnTo>
                  <a:pt x="402" y="522"/>
                </a:lnTo>
                <a:lnTo>
                  <a:pt x="404" y="520"/>
                </a:lnTo>
                <a:lnTo>
                  <a:pt x="404" y="520"/>
                </a:lnTo>
                <a:lnTo>
                  <a:pt x="412" y="516"/>
                </a:lnTo>
                <a:lnTo>
                  <a:pt x="412" y="516"/>
                </a:lnTo>
                <a:lnTo>
                  <a:pt x="422" y="512"/>
                </a:lnTo>
                <a:lnTo>
                  <a:pt x="422" y="512"/>
                </a:lnTo>
                <a:lnTo>
                  <a:pt x="424" y="510"/>
                </a:lnTo>
                <a:lnTo>
                  <a:pt x="424" y="510"/>
                </a:lnTo>
                <a:lnTo>
                  <a:pt x="428" y="506"/>
                </a:lnTo>
                <a:lnTo>
                  <a:pt x="428" y="506"/>
                </a:lnTo>
                <a:lnTo>
                  <a:pt x="432" y="502"/>
                </a:lnTo>
                <a:lnTo>
                  <a:pt x="434" y="506"/>
                </a:lnTo>
                <a:lnTo>
                  <a:pt x="434" y="506"/>
                </a:lnTo>
                <a:lnTo>
                  <a:pt x="434" y="508"/>
                </a:lnTo>
                <a:lnTo>
                  <a:pt x="434" y="508"/>
                </a:lnTo>
                <a:lnTo>
                  <a:pt x="434" y="510"/>
                </a:lnTo>
                <a:lnTo>
                  <a:pt x="434" y="510"/>
                </a:lnTo>
                <a:lnTo>
                  <a:pt x="434" y="512"/>
                </a:lnTo>
                <a:lnTo>
                  <a:pt x="434" y="512"/>
                </a:lnTo>
                <a:lnTo>
                  <a:pt x="436" y="512"/>
                </a:lnTo>
                <a:lnTo>
                  <a:pt x="436" y="512"/>
                </a:lnTo>
                <a:lnTo>
                  <a:pt x="436" y="512"/>
                </a:lnTo>
                <a:lnTo>
                  <a:pt x="438" y="514"/>
                </a:lnTo>
                <a:lnTo>
                  <a:pt x="438" y="514"/>
                </a:lnTo>
                <a:lnTo>
                  <a:pt x="438" y="516"/>
                </a:lnTo>
                <a:lnTo>
                  <a:pt x="438" y="516"/>
                </a:lnTo>
                <a:lnTo>
                  <a:pt x="438" y="518"/>
                </a:lnTo>
                <a:lnTo>
                  <a:pt x="438" y="518"/>
                </a:lnTo>
                <a:lnTo>
                  <a:pt x="438" y="518"/>
                </a:lnTo>
                <a:lnTo>
                  <a:pt x="438" y="518"/>
                </a:lnTo>
                <a:lnTo>
                  <a:pt x="440" y="520"/>
                </a:lnTo>
                <a:lnTo>
                  <a:pt x="440" y="520"/>
                </a:lnTo>
                <a:lnTo>
                  <a:pt x="440" y="522"/>
                </a:lnTo>
                <a:lnTo>
                  <a:pt x="440" y="522"/>
                </a:lnTo>
                <a:lnTo>
                  <a:pt x="440" y="522"/>
                </a:lnTo>
                <a:lnTo>
                  <a:pt x="440" y="522"/>
                </a:lnTo>
                <a:lnTo>
                  <a:pt x="440" y="526"/>
                </a:lnTo>
                <a:lnTo>
                  <a:pt x="440" y="526"/>
                </a:lnTo>
                <a:lnTo>
                  <a:pt x="440" y="526"/>
                </a:lnTo>
                <a:lnTo>
                  <a:pt x="440" y="526"/>
                </a:lnTo>
                <a:lnTo>
                  <a:pt x="440" y="528"/>
                </a:lnTo>
                <a:lnTo>
                  <a:pt x="440" y="528"/>
                </a:lnTo>
                <a:lnTo>
                  <a:pt x="442" y="530"/>
                </a:lnTo>
                <a:lnTo>
                  <a:pt x="442" y="530"/>
                </a:lnTo>
                <a:lnTo>
                  <a:pt x="442" y="530"/>
                </a:lnTo>
                <a:lnTo>
                  <a:pt x="442" y="530"/>
                </a:lnTo>
                <a:lnTo>
                  <a:pt x="442" y="532"/>
                </a:lnTo>
                <a:lnTo>
                  <a:pt x="442" y="532"/>
                </a:lnTo>
                <a:lnTo>
                  <a:pt x="442" y="532"/>
                </a:lnTo>
                <a:lnTo>
                  <a:pt x="442" y="532"/>
                </a:lnTo>
                <a:lnTo>
                  <a:pt x="442" y="534"/>
                </a:lnTo>
                <a:lnTo>
                  <a:pt x="442" y="534"/>
                </a:lnTo>
                <a:lnTo>
                  <a:pt x="444" y="536"/>
                </a:lnTo>
                <a:lnTo>
                  <a:pt x="444" y="536"/>
                </a:lnTo>
                <a:lnTo>
                  <a:pt x="444" y="538"/>
                </a:lnTo>
                <a:lnTo>
                  <a:pt x="444" y="538"/>
                </a:lnTo>
                <a:lnTo>
                  <a:pt x="444" y="542"/>
                </a:lnTo>
                <a:lnTo>
                  <a:pt x="444" y="542"/>
                </a:lnTo>
                <a:lnTo>
                  <a:pt x="442" y="544"/>
                </a:lnTo>
                <a:lnTo>
                  <a:pt x="442" y="544"/>
                </a:lnTo>
                <a:lnTo>
                  <a:pt x="442" y="546"/>
                </a:lnTo>
                <a:lnTo>
                  <a:pt x="442" y="546"/>
                </a:lnTo>
                <a:lnTo>
                  <a:pt x="442" y="548"/>
                </a:lnTo>
                <a:lnTo>
                  <a:pt x="442" y="548"/>
                </a:lnTo>
                <a:lnTo>
                  <a:pt x="442" y="554"/>
                </a:lnTo>
                <a:lnTo>
                  <a:pt x="442" y="554"/>
                </a:lnTo>
                <a:lnTo>
                  <a:pt x="440" y="562"/>
                </a:lnTo>
                <a:lnTo>
                  <a:pt x="440" y="562"/>
                </a:lnTo>
                <a:lnTo>
                  <a:pt x="442" y="568"/>
                </a:lnTo>
                <a:lnTo>
                  <a:pt x="442" y="568"/>
                </a:lnTo>
                <a:lnTo>
                  <a:pt x="444" y="572"/>
                </a:lnTo>
                <a:lnTo>
                  <a:pt x="444" y="572"/>
                </a:lnTo>
                <a:lnTo>
                  <a:pt x="444" y="574"/>
                </a:lnTo>
                <a:lnTo>
                  <a:pt x="444" y="574"/>
                </a:lnTo>
                <a:lnTo>
                  <a:pt x="448" y="576"/>
                </a:lnTo>
                <a:lnTo>
                  <a:pt x="448" y="576"/>
                </a:lnTo>
                <a:lnTo>
                  <a:pt x="452" y="576"/>
                </a:lnTo>
                <a:lnTo>
                  <a:pt x="454" y="576"/>
                </a:lnTo>
                <a:lnTo>
                  <a:pt x="454" y="576"/>
                </a:lnTo>
                <a:lnTo>
                  <a:pt x="460" y="570"/>
                </a:lnTo>
                <a:lnTo>
                  <a:pt x="460" y="570"/>
                </a:lnTo>
                <a:lnTo>
                  <a:pt x="464" y="564"/>
                </a:lnTo>
                <a:lnTo>
                  <a:pt x="470" y="556"/>
                </a:lnTo>
                <a:lnTo>
                  <a:pt x="470" y="556"/>
                </a:lnTo>
                <a:lnTo>
                  <a:pt x="476" y="546"/>
                </a:lnTo>
                <a:lnTo>
                  <a:pt x="480" y="536"/>
                </a:lnTo>
                <a:lnTo>
                  <a:pt x="480" y="536"/>
                </a:lnTo>
                <a:lnTo>
                  <a:pt x="480" y="528"/>
                </a:lnTo>
                <a:lnTo>
                  <a:pt x="480" y="528"/>
                </a:lnTo>
                <a:lnTo>
                  <a:pt x="480" y="522"/>
                </a:lnTo>
                <a:lnTo>
                  <a:pt x="480" y="522"/>
                </a:lnTo>
                <a:lnTo>
                  <a:pt x="480" y="518"/>
                </a:lnTo>
                <a:lnTo>
                  <a:pt x="480" y="518"/>
                </a:lnTo>
                <a:lnTo>
                  <a:pt x="480" y="508"/>
                </a:lnTo>
                <a:lnTo>
                  <a:pt x="480" y="508"/>
                </a:lnTo>
                <a:lnTo>
                  <a:pt x="480" y="504"/>
                </a:lnTo>
                <a:lnTo>
                  <a:pt x="480" y="504"/>
                </a:lnTo>
                <a:lnTo>
                  <a:pt x="482" y="504"/>
                </a:lnTo>
                <a:lnTo>
                  <a:pt x="482" y="504"/>
                </a:lnTo>
                <a:lnTo>
                  <a:pt x="484" y="506"/>
                </a:lnTo>
                <a:lnTo>
                  <a:pt x="484" y="506"/>
                </a:lnTo>
                <a:lnTo>
                  <a:pt x="484" y="502"/>
                </a:lnTo>
                <a:lnTo>
                  <a:pt x="484" y="502"/>
                </a:lnTo>
                <a:lnTo>
                  <a:pt x="486" y="490"/>
                </a:lnTo>
                <a:lnTo>
                  <a:pt x="486" y="490"/>
                </a:lnTo>
                <a:lnTo>
                  <a:pt x="488" y="484"/>
                </a:lnTo>
                <a:lnTo>
                  <a:pt x="488" y="478"/>
                </a:lnTo>
                <a:lnTo>
                  <a:pt x="488" y="478"/>
                </a:lnTo>
                <a:lnTo>
                  <a:pt x="486" y="474"/>
                </a:lnTo>
                <a:lnTo>
                  <a:pt x="484" y="470"/>
                </a:lnTo>
                <a:lnTo>
                  <a:pt x="484" y="470"/>
                </a:lnTo>
                <a:lnTo>
                  <a:pt x="478" y="470"/>
                </a:lnTo>
                <a:lnTo>
                  <a:pt x="478" y="470"/>
                </a:lnTo>
                <a:lnTo>
                  <a:pt x="476" y="470"/>
                </a:lnTo>
                <a:lnTo>
                  <a:pt x="476" y="470"/>
                </a:lnTo>
                <a:lnTo>
                  <a:pt x="474" y="470"/>
                </a:lnTo>
                <a:lnTo>
                  <a:pt x="474" y="470"/>
                </a:lnTo>
                <a:lnTo>
                  <a:pt x="468" y="468"/>
                </a:lnTo>
                <a:lnTo>
                  <a:pt x="468" y="468"/>
                </a:lnTo>
                <a:lnTo>
                  <a:pt x="462" y="468"/>
                </a:lnTo>
                <a:lnTo>
                  <a:pt x="462" y="468"/>
                </a:lnTo>
                <a:lnTo>
                  <a:pt x="460" y="468"/>
                </a:lnTo>
                <a:lnTo>
                  <a:pt x="460" y="468"/>
                </a:lnTo>
                <a:lnTo>
                  <a:pt x="456" y="468"/>
                </a:lnTo>
                <a:lnTo>
                  <a:pt x="456" y="468"/>
                </a:lnTo>
                <a:lnTo>
                  <a:pt x="452" y="468"/>
                </a:lnTo>
                <a:lnTo>
                  <a:pt x="452" y="468"/>
                </a:lnTo>
                <a:lnTo>
                  <a:pt x="452" y="470"/>
                </a:lnTo>
                <a:lnTo>
                  <a:pt x="452" y="470"/>
                </a:lnTo>
                <a:lnTo>
                  <a:pt x="450" y="468"/>
                </a:lnTo>
                <a:lnTo>
                  <a:pt x="450" y="468"/>
                </a:lnTo>
                <a:lnTo>
                  <a:pt x="446" y="464"/>
                </a:lnTo>
                <a:lnTo>
                  <a:pt x="446" y="464"/>
                </a:lnTo>
                <a:lnTo>
                  <a:pt x="442" y="462"/>
                </a:lnTo>
                <a:lnTo>
                  <a:pt x="442" y="462"/>
                </a:lnTo>
                <a:lnTo>
                  <a:pt x="442" y="464"/>
                </a:lnTo>
                <a:lnTo>
                  <a:pt x="442" y="464"/>
                </a:lnTo>
                <a:lnTo>
                  <a:pt x="438" y="462"/>
                </a:lnTo>
                <a:lnTo>
                  <a:pt x="438" y="462"/>
                </a:lnTo>
                <a:lnTo>
                  <a:pt x="430" y="456"/>
                </a:lnTo>
                <a:lnTo>
                  <a:pt x="430" y="456"/>
                </a:lnTo>
                <a:lnTo>
                  <a:pt x="422" y="452"/>
                </a:lnTo>
                <a:lnTo>
                  <a:pt x="422" y="452"/>
                </a:lnTo>
                <a:lnTo>
                  <a:pt x="412" y="448"/>
                </a:lnTo>
                <a:lnTo>
                  <a:pt x="412" y="448"/>
                </a:lnTo>
                <a:lnTo>
                  <a:pt x="400" y="444"/>
                </a:lnTo>
                <a:lnTo>
                  <a:pt x="400" y="444"/>
                </a:lnTo>
                <a:lnTo>
                  <a:pt x="394" y="440"/>
                </a:lnTo>
                <a:lnTo>
                  <a:pt x="394" y="440"/>
                </a:lnTo>
                <a:lnTo>
                  <a:pt x="386" y="434"/>
                </a:lnTo>
                <a:lnTo>
                  <a:pt x="386" y="434"/>
                </a:lnTo>
                <a:lnTo>
                  <a:pt x="372" y="422"/>
                </a:lnTo>
                <a:lnTo>
                  <a:pt x="372" y="422"/>
                </a:lnTo>
                <a:lnTo>
                  <a:pt x="360" y="412"/>
                </a:lnTo>
                <a:lnTo>
                  <a:pt x="360" y="412"/>
                </a:lnTo>
                <a:lnTo>
                  <a:pt x="354" y="410"/>
                </a:lnTo>
                <a:lnTo>
                  <a:pt x="354" y="410"/>
                </a:lnTo>
                <a:lnTo>
                  <a:pt x="350" y="410"/>
                </a:lnTo>
                <a:lnTo>
                  <a:pt x="350" y="410"/>
                </a:lnTo>
                <a:lnTo>
                  <a:pt x="342" y="402"/>
                </a:lnTo>
                <a:lnTo>
                  <a:pt x="342" y="402"/>
                </a:lnTo>
                <a:lnTo>
                  <a:pt x="330" y="396"/>
                </a:lnTo>
                <a:lnTo>
                  <a:pt x="330" y="396"/>
                </a:lnTo>
                <a:lnTo>
                  <a:pt x="326" y="394"/>
                </a:lnTo>
                <a:lnTo>
                  <a:pt x="326" y="394"/>
                </a:lnTo>
                <a:lnTo>
                  <a:pt x="326" y="392"/>
                </a:lnTo>
                <a:lnTo>
                  <a:pt x="326" y="392"/>
                </a:lnTo>
                <a:lnTo>
                  <a:pt x="324" y="388"/>
                </a:lnTo>
                <a:lnTo>
                  <a:pt x="320" y="386"/>
                </a:lnTo>
                <a:lnTo>
                  <a:pt x="320" y="386"/>
                </a:lnTo>
                <a:lnTo>
                  <a:pt x="316" y="386"/>
                </a:lnTo>
                <a:lnTo>
                  <a:pt x="316" y="386"/>
                </a:lnTo>
                <a:lnTo>
                  <a:pt x="314" y="386"/>
                </a:lnTo>
                <a:lnTo>
                  <a:pt x="314" y="386"/>
                </a:lnTo>
                <a:lnTo>
                  <a:pt x="314" y="384"/>
                </a:lnTo>
                <a:lnTo>
                  <a:pt x="314" y="384"/>
                </a:lnTo>
                <a:lnTo>
                  <a:pt x="314" y="380"/>
                </a:lnTo>
                <a:lnTo>
                  <a:pt x="314" y="380"/>
                </a:lnTo>
                <a:lnTo>
                  <a:pt x="314" y="378"/>
                </a:lnTo>
                <a:lnTo>
                  <a:pt x="314" y="378"/>
                </a:lnTo>
                <a:lnTo>
                  <a:pt x="312" y="376"/>
                </a:lnTo>
                <a:lnTo>
                  <a:pt x="312" y="376"/>
                </a:lnTo>
                <a:lnTo>
                  <a:pt x="310" y="374"/>
                </a:lnTo>
                <a:lnTo>
                  <a:pt x="310" y="374"/>
                </a:lnTo>
                <a:lnTo>
                  <a:pt x="312" y="370"/>
                </a:lnTo>
                <a:lnTo>
                  <a:pt x="312" y="370"/>
                </a:lnTo>
                <a:lnTo>
                  <a:pt x="310" y="364"/>
                </a:lnTo>
                <a:lnTo>
                  <a:pt x="310" y="364"/>
                </a:lnTo>
                <a:lnTo>
                  <a:pt x="310" y="360"/>
                </a:lnTo>
                <a:lnTo>
                  <a:pt x="310" y="360"/>
                </a:lnTo>
                <a:lnTo>
                  <a:pt x="310" y="356"/>
                </a:lnTo>
                <a:lnTo>
                  <a:pt x="310" y="356"/>
                </a:lnTo>
                <a:lnTo>
                  <a:pt x="308" y="344"/>
                </a:lnTo>
                <a:lnTo>
                  <a:pt x="308" y="344"/>
                </a:lnTo>
                <a:lnTo>
                  <a:pt x="308" y="334"/>
                </a:lnTo>
                <a:lnTo>
                  <a:pt x="308" y="334"/>
                </a:lnTo>
                <a:lnTo>
                  <a:pt x="306" y="324"/>
                </a:lnTo>
                <a:lnTo>
                  <a:pt x="306" y="324"/>
                </a:lnTo>
                <a:lnTo>
                  <a:pt x="306" y="324"/>
                </a:lnTo>
                <a:lnTo>
                  <a:pt x="306" y="324"/>
                </a:lnTo>
                <a:lnTo>
                  <a:pt x="306" y="320"/>
                </a:lnTo>
                <a:lnTo>
                  <a:pt x="306" y="320"/>
                </a:lnTo>
                <a:lnTo>
                  <a:pt x="306" y="318"/>
                </a:lnTo>
                <a:lnTo>
                  <a:pt x="306" y="314"/>
                </a:lnTo>
                <a:lnTo>
                  <a:pt x="306" y="314"/>
                </a:lnTo>
                <a:lnTo>
                  <a:pt x="302" y="312"/>
                </a:lnTo>
                <a:lnTo>
                  <a:pt x="302" y="312"/>
                </a:lnTo>
                <a:lnTo>
                  <a:pt x="304" y="308"/>
                </a:lnTo>
                <a:lnTo>
                  <a:pt x="304" y="308"/>
                </a:lnTo>
                <a:lnTo>
                  <a:pt x="304" y="308"/>
                </a:lnTo>
                <a:lnTo>
                  <a:pt x="306" y="306"/>
                </a:lnTo>
                <a:lnTo>
                  <a:pt x="306" y="306"/>
                </a:lnTo>
                <a:lnTo>
                  <a:pt x="306" y="302"/>
                </a:lnTo>
                <a:lnTo>
                  <a:pt x="306" y="302"/>
                </a:lnTo>
                <a:lnTo>
                  <a:pt x="306" y="300"/>
                </a:lnTo>
                <a:lnTo>
                  <a:pt x="306" y="300"/>
                </a:lnTo>
                <a:lnTo>
                  <a:pt x="308" y="296"/>
                </a:lnTo>
                <a:lnTo>
                  <a:pt x="308" y="296"/>
                </a:lnTo>
                <a:lnTo>
                  <a:pt x="308" y="294"/>
                </a:lnTo>
                <a:lnTo>
                  <a:pt x="308" y="294"/>
                </a:lnTo>
                <a:lnTo>
                  <a:pt x="310" y="294"/>
                </a:lnTo>
                <a:lnTo>
                  <a:pt x="310" y="294"/>
                </a:lnTo>
                <a:lnTo>
                  <a:pt x="314" y="294"/>
                </a:lnTo>
                <a:lnTo>
                  <a:pt x="314" y="294"/>
                </a:lnTo>
                <a:lnTo>
                  <a:pt x="322" y="292"/>
                </a:lnTo>
                <a:lnTo>
                  <a:pt x="322" y="292"/>
                </a:lnTo>
                <a:lnTo>
                  <a:pt x="328" y="288"/>
                </a:lnTo>
                <a:lnTo>
                  <a:pt x="328" y="288"/>
                </a:lnTo>
                <a:lnTo>
                  <a:pt x="334" y="280"/>
                </a:lnTo>
                <a:lnTo>
                  <a:pt x="334" y="280"/>
                </a:lnTo>
                <a:lnTo>
                  <a:pt x="338" y="274"/>
                </a:lnTo>
                <a:lnTo>
                  <a:pt x="338" y="274"/>
                </a:lnTo>
                <a:lnTo>
                  <a:pt x="340" y="270"/>
                </a:lnTo>
                <a:lnTo>
                  <a:pt x="342" y="268"/>
                </a:lnTo>
                <a:lnTo>
                  <a:pt x="342" y="268"/>
                </a:lnTo>
                <a:lnTo>
                  <a:pt x="342" y="264"/>
                </a:lnTo>
                <a:lnTo>
                  <a:pt x="342" y="264"/>
                </a:lnTo>
                <a:lnTo>
                  <a:pt x="344" y="260"/>
                </a:lnTo>
                <a:lnTo>
                  <a:pt x="344" y="260"/>
                </a:lnTo>
                <a:lnTo>
                  <a:pt x="348" y="256"/>
                </a:lnTo>
                <a:lnTo>
                  <a:pt x="348" y="254"/>
                </a:lnTo>
                <a:lnTo>
                  <a:pt x="348" y="254"/>
                </a:lnTo>
                <a:lnTo>
                  <a:pt x="346" y="252"/>
                </a:lnTo>
                <a:lnTo>
                  <a:pt x="346" y="252"/>
                </a:lnTo>
                <a:lnTo>
                  <a:pt x="348" y="250"/>
                </a:lnTo>
                <a:lnTo>
                  <a:pt x="348" y="250"/>
                </a:lnTo>
                <a:lnTo>
                  <a:pt x="352" y="246"/>
                </a:lnTo>
                <a:lnTo>
                  <a:pt x="352" y="246"/>
                </a:lnTo>
                <a:lnTo>
                  <a:pt x="354" y="244"/>
                </a:lnTo>
                <a:lnTo>
                  <a:pt x="354" y="242"/>
                </a:lnTo>
                <a:lnTo>
                  <a:pt x="354" y="242"/>
                </a:lnTo>
                <a:lnTo>
                  <a:pt x="350" y="236"/>
                </a:lnTo>
                <a:lnTo>
                  <a:pt x="350" y="236"/>
                </a:lnTo>
                <a:lnTo>
                  <a:pt x="342" y="222"/>
                </a:lnTo>
                <a:lnTo>
                  <a:pt x="342" y="222"/>
                </a:lnTo>
                <a:lnTo>
                  <a:pt x="332" y="208"/>
                </a:lnTo>
                <a:lnTo>
                  <a:pt x="332" y="208"/>
                </a:lnTo>
                <a:lnTo>
                  <a:pt x="322" y="190"/>
                </a:lnTo>
                <a:lnTo>
                  <a:pt x="322" y="190"/>
                </a:lnTo>
                <a:lnTo>
                  <a:pt x="308" y="168"/>
                </a:lnTo>
                <a:lnTo>
                  <a:pt x="308" y="168"/>
                </a:lnTo>
                <a:lnTo>
                  <a:pt x="302" y="160"/>
                </a:lnTo>
                <a:lnTo>
                  <a:pt x="302" y="160"/>
                </a:lnTo>
                <a:lnTo>
                  <a:pt x="296" y="158"/>
                </a:lnTo>
                <a:lnTo>
                  <a:pt x="296" y="158"/>
                </a:lnTo>
                <a:lnTo>
                  <a:pt x="294" y="156"/>
                </a:lnTo>
                <a:lnTo>
                  <a:pt x="294" y="156"/>
                </a:lnTo>
                <a:lnTo>
                  <a:pt x="286" y="148"/>
                </a:lnTo>
                <a:lnTo>
                  <a:pt x="286" y="148"/>
                </a:lnTo>
                <a:lnTo>
                  <a:pt x="278" y="138"/>
                </a:lnTo>
                <a:lnTo>
                  <a:pt x="278" y="138"/>
                </a:lnTo>
                <a:lnTo>
                  <a:pt x="274" y="130"/>
                </a:lnTo>
                <a:lnTo>
                  <a:pt x="274" y="130"/>
                </a:lnTo>
                <a:lnTo>
                  <a:pt x="272" y="124"/>
                </a:lnTo>
                <a:lnTo>
                  <a:pt x="272" y="124"/>
                </a:lnTo>
                <a:lnTo>
                  <a:pt x="272" y="120"/>
                </a:lnTo>
                <a:lnTo>
                  <a:pt x="272" y="120"/>
                </a:lnTo>
                <a:lnTo>
                  <a:pt x="270" y="120"/>
                </a:lnTo>
                <a:lnTo>
                  <a:pt x="270" y="120"/>
                </a:lnTo>
                <a:lnTo>
                  <a:pt x="274" y="120"/>
                </a:lnTo>
                <a:lnTo>
                  <a:pt x="274" y="120"/>
                </a:lnTo>
                <a:lnTo>
                  <a:pt x="286" y="122"/>
                </a:lnTo>
                <a:lnTo>
                  <a:pt x="286" y="122"/>
                </a:lnTo>
                <a:lnTo>
                  <a:pt x="296" y="124"/>
                </a:lnTo>
                <a:lnTo>
                  <a:pt x="296" y="124"/>
                </a:lnTo>
                <a:lnTo>
                  <a:pt x="300" y="124"/>
                </a:lnTo>
                <a:lnTo>
                  <a:pt x="300" y="124"/>
                </a:lnTo>
                <a:lnTo>
                  <a:pt x="304" y="126"/>
                </a:lnTo>
                <a:lnTo>
                  <a:pt x="304" y="126"/>
                </a:lnTo>
                <a:lnTo>
                  <a:pt x="312" y="128"/>
                </a:lnTo>
                <a:lnTo>
                  <a:pt x="312" y="128"/>
                </a:lnTo>
                <a:lnTo>
                  <a:pt x="314" y="128"/>
                </a:lnTo>
                <a:lnTo>
                  <a:pt x="314" y="128"/>
                </a:lnTo>
                <a:lnTo>
                  <a:pt x="316" y="132"/>
                </a:lnTo>
                <a:lnTo>
                  <a:pt x="316" y="132"/>
                </a:lnTo>
                <a:lnTo>
                  <a:pt x="318" y="136"/>
                </a:lnTo>
                <a:lnTo>
                  <a:pt x="318" y="136"/>
                </a:lnTo>
                <a:lnTo>
                  <a:pt x="322" y="138"/>
                </a:lnTo>
                <a:lnTo>
                  <a:pt x="322" y="138"/>
                </a:lnTo>
                <a:lnTo>
                  <a:pt x="326" y="142"/>
                </a:lnTo>
                <a:lnTo>
                  <a:pt x="326" y="142"/>
                </a:lnTo>
                <a:lnTo>
                  <a:pt x="328" y="144"/>
                </a:lnTo>
                <a:lnTo>
                  <a:pt x="328" y="144"/>
                </a:lnTo>
                <a:lnTo>
                  <a:pt x="330" y="148"/>
                </a:lnTo>
                <a:lnTo>
                  <a:pt x="330" y="148"/>
                </a:lnTo>
                <a:lnTo>
                  <a:pt x="332" y="152"/>
                </a:lnTo>
                <a:lnTo>
                  <a:pt x="332" y="152"/>
                </a:lnTo>
                <a:lnTo>
                  <a:pt x="336" y="154"/>
                </a:lnTo>
                <a:lnTo>
                  <a:pt x="336" y="154"/>
                </a:lnTo>
                <a:lnTo>
                  <a:pt x="342" y="162"/>
                </a:lnTo>
                <a:lnTo>
                  <a:pt x="342" y="162"/>
                </a:lnTo>
                <a:lnTo>
                  <a:pt x="346" y="168"/>
                </a:lnTo>
                <a:lnTo>
                  <a:pt x="346" y="168"/>
                </a:lnTo>
                <a:lnTo>
                  <a:pt x="352" y="176"/>
                </a:lnTo>
                <a:lnTo>
                  <a:pt x="352" y="176"/>
                </a:lnTo>
                <a:lnTo>
                  <a:pt x="356" y="180"/>
                </a:lnTo>
                <a:lnTo>
                  <a:pt x="356" y="180"/>
                </a:lnTo>
                <a:lnTo>
                  <a:pt x="358" y="182"/>
                </a:lnTo>
                <a:lnTo>
                  <a:pt x="358" y="182"/>
                </a:lnTo>
                <a:lnTo>
                  <a:pt x="358" y="182"/>
                </a:lnTo>
                <a:lnTo>
                  <a:pt x="358" y="182"/>
                </a:lnTo>
                <a:lnTo>
                  <a:pt x="358" y="184"/>
                </a:lnTo>
                <a:lnTo>
                  <a:pt x="358" y="184"/>
                </a:lnTo>
                <a:lnTo>
                  <a:pt x="358" y="186"/>
                </a:lnTo>
                <a:lnTo>
                  <a:pt x="358" y="186"/>
                </a:lnTo>
                <a:lnTo>
                  <a:pt x="358" y="188"/>
                </a:lnTo>
                <a:lnTo>
                  <a:pt x="358" y="188"/>
                </a:lnTo>
                <a:lnTo>
                  <a:pt x="356" y="192"/>
                </a:lnTo>
                <a:lnTo>
                  <a:pt x="356" y="192"/>
                </a:lnTo>
                <a:lnTo>
                  <a:pt x="358" y="198"/>
                </a:lnTo>
                <a:lnTo>
                  <a:pt x="358" y="198"/>
                </a:lnTo>
                <a:lnTo>
                  <a:pt x="360" y="200"/>
                </a:lnTo>
                <a:lnTo>
                  <a:pt x="360" y="200"/>
                </a:lnTo>
                <a:lnTo>
                  <a:pt x="360" y="204"/>
                </a:lnTo>
                <a:lnTo>
                  <a:pt x="360" y="204"/>
                </a:lnTo>
                <a:lnTo>
                  <a:pt x="362" y="208"/>
                </a:lnTo>
                <a:lnTo>
                  <a:pt x="362" y="208"/>
                </a:lnTo>
                <a:lnTo>
                  <a:pt x="364" y="212"/>
                </a:lnTo>
                <a:lnTo>
                  <a:pt x="364" y="212"/>
                </a:lnTo>
                <a:lnTo>
                  <a:pt x="364" y="212"/>
                </a:lnTo>
                <a:lnTo>
                  <a:pt x="364" y="212"/>
                </a:lnTo>
                <a:lnTo>
                  <a:pt x="366" y="216"/>
                </a:lnTo>
                <a:lnTo>
                  <a:pt x="366" y="216"/>
                </a:lnTo>
                <a:lnTo>
                  <a:pt x="366" y="218"/>
                </a:lnTo>
                <a:lnTo>
                  <a:pt x="366" y="218"/>
                </a:lnTo>
                <a:lnTo>
                  <a:pt x="368" y="216"/>
                </a:lnTo>
                <a:lnTo>
                  <a:pt x="368" y="216"/>
                </a:lnTo>
                <a:lnTo>
                  <a:pt x="370" y="214"/>
                </a:lnTo>
                <a:lnTo>
                  <a:pt x="370" y="214"/>
                </a:lnTo>
                <a:lnTo>
                  <a:pt x="370" y="214"/>
                </a:lnTo>
                <a:lnTo>
                  <a:pt x="370" y="214"/>
                </a:lnTo>
                <a:lnTo>
                  <a:pt x="374" y="218"/>
                </a:lnTo>
                <a:lnTo>
                  <a:pt x="374" y="218"/>
                </a:lnTo>
                <a:lnTo>
                  <a:pt x="378" y="218"/>
                </a:lnTo>
                <a:lnTo>
                  <a:pt x="378" y="218"/>
                </a:lnTo>
                <a:lnTo>
                  <a:pt x="380" y="218"/>
                </a:lnTo>
                <a:lnTo>
                  <a:pt x="380" y="218"/>
                </a:lnTo>
                <a:lnTo>
                  <a:pt x="380" y="218"/>
                </a:lnTo>
                <a:lnTo>
                  <a:pt x="380" y="218"/>
                </a:lnTo>
                <a:lnTo>
                  <a:pt x="380" y="220"/>
                </a:lnTo>
                <a:lnTo>
                  <a:pt x="380" y="220"/>
                </a:lnTo>
                <a:lnTo>
                  <a:pt x="382" y="220"/>
                </a:lnTo>
                <a:lnTo>
                  <a:pt x="382" y="220"/>
                </a:lnTo>
                <a:lnTo>
                  <a:pt x="380" y="226"/>
                </a:lnTo>
                <a:lnTo>
                  <a:pt x="380" y="226"/>
                </a:lnTo>
                <a:lnTo>
                  <a:pt x="368" y="248"/>
                </a:lnTo>
                <a:lnTo>
                  <a:pt x="368" y="248"/>
                </a:lnTo>
                <a:lnTo>
                  <a:pt x="366" y="250"/>
                </a:lnTo>
                <a:lnTo>
                  <a:pt x="366" y="250"/>
                </a:lnTo>
                <a:lnTo>
                  <a:pt x="364" y="250"/>
                </a:lnTo>
                <a:lnTo>
                  <a:pt x="364" y="250"/>
                </a:lnTo>
                <a:lnTo>
                  <a:pt x="362" y="254"/>
                </a:lnTo>
                <a:lnTo>
                  <a:pt x="362" y="254"/>
                </a:lnTo>
                <a:lnTo>
                  <a:pt x="362" y="256"/>
                </a:lnTo>
                <a:lnTo>
                  <a:pt x="362" y="256"/>
                </a:lnTo>
                <a:lnTo>
                  <a:pt x="362" y="256"/>
                </a:lnTo>
                <a:lnTo>
                  <a:pt x="362" y="256"/>
                </a:lnTo>
                <a:lnTo>
                  <a:pt x="364" y="258"/>
                </a:lnTo>
                <a:lnTo>
                  <a:pt x="364" y="258"/>
                </a:lnTo>
                <a:lnTo>
                  <a:pt x="360" y="264"/>
                </a:lnTo>
                <a:lnTo>
                  <a:pt x="360" y="264"/>
                </a:lnTo>
                <a:lnTo>
                  <a:pt x="356" y="272"/>
                </a:lnTo>
                <a:lnTo>
                  <a:pt x="356" y="272"/>
                </a:lnTo>
                <a:lnTo>
                  <a:pt x="354" y="274"/>
                </a:lnTo>
                <a:lnTo>
                  <a:pt x="354" y="274"/>
                </a:lnTo>
                <a:lnTo>
                  <a:pt x="354" y="276"/>
                </a:lnTo>
                <a:lnTo>
                  <a:pt x="354" y="276"/>
                </a:lnTo>
                <a:lnTo>
                  <a:pt x="352" y="280"/>
                </a:lnTo>
                <a:lnTo>
                  <a:pt x="352" y="280"/>
                </a:lnTo>
                <a:lnTo>
                  <a:pt x="354" y="282"/>
                </a:lnTo>
                <a:lnTo>
                  <a:pt x="354" y="282"/>
                </a:lnTo>
                <a:lnTo>
                  <a:pt x="356" y="282"/>
                </a:lnTo>
                <a:lnTo>
                  <a:pt x="356" y="282"/>
                </a:lnTo>
                <a:lnTo>
                  <a:pt x="358" y="282"/>
                </a:lnTo>
                <a:lnTo>
                  <a:pt x="358" y="282"/>
                </a:lnTo>
                <a:lnTo>
                  <a:pt x="360" y="284"/>
                </a:lnTo>
                <a:lnTo>
                  <a:pt x="360" y="284"/>
                </a:lnTo>
                <a:lnTo>
                  <a:pt x="382" y="296"/>
                </a:lnTo>
                <a:lnTo>
                  <a:pt x="382" y="296"/>
                </a:lnTo>
                <a:lnTo>
                  <a:pt x="410" y="312"/>
                </a:lnTo>
                <a:lnTo>
                  <a:pt x="410" y="312"/>
                </a:lnTo>
                <a:lnTo>
                  <a:pt x="442" y="330"/>
                </a:lnTo>
                <a:lnTo>
                  <a:pt x="442" y="330"/>
                </a:lnTo>
                <a:lnTo>
                  <a:pt x="460" y="340"/>
                </a:lnTo>
                <a:lnTo>
                  <a:pt x="460" y="340"/>
                </a:lnTo>
                <a:lnTo>
                  <a:pt x="462" y="342"/>
                </a:lnTo>
                <a:lnTo>
                  <a:pt x="462" y="342"/>
                </a:lnTo>
                <a:lnTo>
                  <a:pt x="464" y="344"/>
                </a:lnTo>
                <a:lnTo>
                  <a:pt x="464" y="344"/>
                </a:lnTo>
                <a:lnTo>
                  <a:pt x="466" y="344"/>
                </a:lnTo>
                <a:lnTo>
                  <a:pt x="466" y="344"/>
                </a:lnTo>
                <a:lnTo>
                  <a:pt x="468" y="344"/>
                </a:lnTo>
                <a:lnTo>
                  <a:pt x="468" y="344"/>
                </a:lnTo>
                <a:lnTo>
                  <a:pt x="470" y="344"/>
                </a:lnTo>
                <a:lnTo>
                  <a:pt x="470" y="344"/>
                </a:lnTo>
                <a:lnTo>
                  <a:pt x="470" y="342"/>
                </a:lnTo>
                <a:lnTo>
                  <a:pt x="470" y="342"/>
                </a:lnTo>
                <a:lnTo>
                  <a:pt x="472" y="342"/>
                </a:lnTo>
                <a:lnTo>
                  <a:pt x="472" y="342"/>
                </a:lnTo>
                <a:lnTo>
                  <a:pt x="472" y="342"/>
                </a:lnTo>
                <a:lnTo>
                  <a:pt x="472" y="342"/>
                </a:lnTo>
                <a:lnTo>
                  <a:pt x="474" y="342"/>
                </a:lnTo>
                <a:lnTo>
                  <a:pt x="474" y="342"/>
                </a:lnTo>
                <a:lnTo>
                  <a:pt x="476" y="342"/>
                </a:lnTo>
                <a:lnTo>
                  <a:pt x="476" y="342"/>
                </a:lnTo>
                <a:lnTo>
                  <a:pt x="476" y="342"/>
                </a:lnTo>
                <a:lnTo>
                  <a:pt x="476" y="342"/>
                </a:lnTo>
                <a:lnTo>
                  <a:pt x="478" y="340"/>
                </a:lnTo>
                <a:lnTo>
                  <a:pt x="478" y="340"/>
                </a:lnTo>
                <a:lnTo>
                  <a:pt x="478" y="338"/>
                </a:lnTo>
                <a:lnTo>
                  <a:pt x="478" y="338"/>
                </a:lnTo>
                <a:lnTo>
                  <a:pt x="480" y="336"/>
                </a:lnTo>
                <a:lnTo>
                  <a:pt x="480" y="336"/>
                </a:lnTo>
                <a:lnTo>
                  <a:pt x="480" y="336"/>
                </a:lnTo>
                <a:lnTo>
                  <a:pt x="480" y="336"/>
                </a:lnTo>
                <a:lnTo>
                  <a:pt x="482" y="334"/>
                </a:lnTo>
                <a:lnTo>
                  <a:pt x="482" y="334"/>
                </a:lnTo>
                <a:lnTo>
                  <a:pt x="484" y="332"/>
                </a:lnTo>
                <a:lnTo>
                  <a:pt x="484" y="332"/>
                </a:lnTo>
                <a:lnTo>
                  <a:pt x="482" y="330"/>
                </a:lnTo>
                <a:lnTo>
                  <a:pt x="482" y="330"/>
                </a:lnTo>
                <a:lnTo>
                  <a:pt x="482" y="330"/>
                </a:lnTo>
                <a:lnTo>
                  <a:pt x="482" y="330"/>
                </a:lnTo>
                <a:lnTo>
                  <a:pt x="486" y="324"/>
                </a:lnTo>
                <a:lnTo>
                  <a:pt x="486" y="324"/>
                </a:lnTo>
                <a:lnTo>
                  <a:pt x="492" y="308"/>
                </a:lnTo>
                <a:lnTo>
                  <a:pt x="492" y="308"/>
                </a:lnTo>
                <a:lnTo>
                  <a:pt x="506" y="282"/>
                </a:lnTo>
                <a:lnTo>
                  <a:pt x="506" y="282"/>
                </a:lnTo>
                <a:lnTo>
                  <a:pt x="522" y="248"/>
                </a:lnTo>
                <a:lnTo>
                  <a:pt x="522" y="248"/>
                </a:lnTo>
                <a:lnTo>
                  <a:pt x="544" y="208"/>
                </a:lnTo>
                <a:lnTo>
                  <a:pt x="544" y="208"/>
                </a:lnTo>
                <a:lnTo>
                  <a:pt x="546" y="206"/>
                </a:lnTo>
                <a:lnTo>
                  <a:pt x="546" y="206"/>
                </a:lnTo>
                <a:lnTo>
                  <a:pt x="546" y="204"/>
                </a:lnTo>
                <a:lnTo>
                  <a:pt x="546" y="202"/>
                </a:lnTo>
                <a:lnTo>
                  <a:pt x="546" y="202"/>
                </a:lnTo>
                <a:lnTo>
                  <a:pt x="546" y="202"/>
                </a:lnTo>
                <a:lnTo>
                  <a:pt x="546" y="202"/>
                </a:lnTo>
                <a:lnTo>
                  <a:pt x="546" y="200"/>
                </a:lnTo>
                <a:lnTo>
                  <a:pt x="546" y="200"/>
                </a:lnTo>
                <a:lnTo>
                  <a:pt x="548" y="196"/>
                </a:lnTo>
                <a:lnTo>
                  <a:pt x="548" y="196"/>
                </a:lnTo>
                <a:lnTo>
                  <a:pt x="550" y="196"/>
                </a:lnTo>
                <a:lnTo>
                  <a:pt x="550" y="194"/>
                </a:lnTo>
                <a:lnTo>
                  <a:pt x="550" y="194"/>
                </a:lnTo>
                <a:close/>
                <a:moveTo>
                  <a:pt x="388" y="208"/>
                </a:moveTo>
                <a:lnTo>
                  <a:pt x="388" y="208"/>
                </a:lnTo>
                <a:lnTo>
                  <a:pt x="386" y="214"/>
                </a:lnTo>
                <a:lnTo>
                  <a:pt x="386" y="214"/>
                </a:lnTo>
                <a:lnTo>
                  <a:pt x="384" y="214"/>
                </a:lnTo>
                <a:lnTo>
                  <a:pt x="384" y="214"/>
                </a:lnTo>
                <a:lnTo>
                  <a:pt x="382" y="214"/>
                </a:lnTo>
                <a:lnTo>
                  <a:pt x="382" y="214"/>
                </a:lnTo>
                <a:lnTo>
                  <a:pt x="382" y="214"/>
                </a:lnTo>
                <a:lnTo>
                  <a:pt x="382" y="214"/>
                </a:lnTo>
                <a:lnTo>
                  <a:pt x="378" y="212"/>
                </a:lnTo>
                <a:lnTo>
                  <a:pt x="378" y="212"/>
                </a:lnTo>
                <a:lnTo>
                  <a:pt x="376" y="210"/>
                </a:lnTo>
                <a:lnTo>
                  <a:pt x="376" y="210"/>
                </a:lnTo>
                <a:lnTo>
                  <a:pt x="378" y="210"/>
                </a:lnTo>
                <a:lnTo>
                  <a:pt x="378" y="210"/>
                </a:lnTo>
                <a:lnTo>
                  <a:pt x="380" y="210"/>
                </a:lnTo>
                <a:lnTo>
                  <a:pt x="380" y="210"/>
                </a:lnTo>
                <a:lnTo>
                  <a:pt x="382" y="208"/>
                </a:lnTo>
                <a:lnTo>
                  <a:pt x="382" y="208"/>
                </a:lnTo>
                <a:lnTo>
                  <a:pt x="384" y="206"/>
                </a:lnTo>
                <a:lnTo>
                  <a:pt x="384" y="206"/>
                </a:lnTo>
                <a:lnTo>
                  <a:pt x="382" y="204"/>
                </a:lnTo>
                <a:lnTo>
                  <a:pt x="382" y="204"/>
                </a:lnTo>
                <a:lnTo>
                  <a:pt x="384" y="204"/>
                </a:lnTo>
                <a:lnTo>
                  <a:pt x="384" y="204"/>
                </a:lnTo>
                <a:lnTo>
                  <a:pt x="384" y="202"/>
                </a:lnTo>
                <a:lnTo>
                  <a:pt x="384" y="202"/>
                </a:lnTo>
                <a:lnTo>
                  <a:pt x="386" y="200"/>
                </a:lnTo>
                <a:lnTo>
                  <a:pt x="386" y="200"/>
                </a:lnTo>
                <a:lnTo>
                  <a:pt x="386" y="196"/>
                </a:lnTo>
                <a:lnTo>
                  <a:pt x="386" y="196"/>
                </a:lnTo>
                <a:lnTo>
                  <a:pt x="386" y="196"/>
                </a:lnTo>
                <a:lnTo>
                  <a:pt x="386" y="196"/>
                </a:lnTo>
                <a:lnTo>
                  <a:pt x="388" y="196"/>
                </a:lnTo>
                <a:lnTo>
                  <a:pt x="388" y="196"/>
                </a:lnTo>
                <a:lnTo>
                  <a:pt x="390" y="194"/>
                </a:lnTo>
                <a:lnTo>
                  <a:pt x="390" y="194"/>
                </a:lnTo>
                <a:lnTo>
                  <a:pt x="390" y="192"/>
                </a:lnTo>
                <a:lnTo>
                  <a:pt x="390" y="190"/>
                </a:lnTo>
                <a:lnTo>
                  <a:pt x="390" y="190"/>
                </a:lnTo>
                <a:lnTo>
                  <a:pt x="390" y="190"/>
                </a:lnTo>
                <a:lnTo>
                  <a:pt x="390" y="190"/>
                </a:lnTo>
                <a:lnTo>
                  <a:pt x="392" y="190"/>
                </a:lnTo>
                <a:lnTo>
                  <a:pt x="392" y="190"/>
                </a:lnTo>
                <a:lnTo>
                  <a:pt x="392" y="188"/>
                </a:lnTo>
                <a:lnTo>
                  <a:pt x="392" y="188"/>
                </a:lnTo>
                <a:lnTo>
                  <a:pt x="392" y="186"/>
                </a:lnTo>
                <a:lnTo>
                  <a:pt x="392" y="186"/>
                </a:lnTo>
                <a:lnTo>
                  <a:pt x="392" y="184"/>
                </a:lnTo>
                <a:lnTo>
                  <a:pt x="392" y="184"/>
                </a:lnTo>
                <a:lnTo>
                  <a:pt x="392" y="182"/>
                </a:lnTo>
                <a:lnTo>
                  <a:pt x="392" y="182"/>
                </a:lnTo>
                <a:lnTo>
                  <a:pt x="394" y="182"/>
                </a:lnTo>
                <a:lnTo>
                  <a:pt x="394" y="182"/>
                </a:lnTo>
                <a:lnTo>
                  <a:pt x="396" y="184"/>
                </a:lnTo>
                <a:lnTo>
                  <a:pt x="396" y="184"/>
                </a:lnTo>
                <a:lnTo>
                  <a:pt x="398" y="186"/>
                </a:lnTo>
                <a:lnTo>
                  <a:pt x="398" y="186"/>
                </a:lnTo>
                <a:lnTo>
                  <a:pt x="400" y="186"/>
                </a:lnTo>
                <a:lnTo>
                  <a:pt x="400" y="186"/>
                </a:lnTo>
                <a:lnTo>
                  <a:pt x="388" y="208"/>
                </a:lnTo>
                <a:lnTo>
                  <a:pt x="388" y="20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31"/>
          <p:cNvSpPr>
            <a:spLocks noEditPoints="1"/>
          </p:cNvSpPr>
          <p:nvPr/>
        </p:nvSpPr>
        <p:spPr bwMode="auto">
          <a:xfrm>
            <a:off x="381000" y="2962275"/>
            <a:ext cx="1066800" cy="2497139"/>
          </a:xfrm>
          <a:custGeom>
            <a:avLst/>
            <a:gdLst/>
            <a:ahLst/>
            <a:cxnLst>
              <a:cxn ang="0">
                <a:pos x="232" y="112"/>
              </a:cxn>
              <a:cxn ang="0">
                <a:pos x="226" y="82"/>
              </a:cxn>
              <a:cxn ang="0">
                <a:pos x="228" y="60"/>
              </a:cxn>
              <a:cxn ang="0">
                <a:pos x="238" y="38"/>
              </a:cxn>
              <a:cxn ang="0">
                <a:pos x="214" y="64"/>
              </a:cxn>
              <a:cxn ang="0">
                <a:pos x="202" y="78"/>
              </a:cxn>
              <a:cxn ang="0">
                <a:pos x="198" y="96"/>
              </a:cxn>
              <a:cxn ang="0">
                <a:pos x="192" y="78"/>
              </a:cxn>
              <a:cxn ang="0">
                <a:pos x="216" y="52"/>
              </a:cxn>
              <a:cxn ang="0">
                <a:pos x="222" y="44"/>
              </a:cxn>
              <a:cxn ang="0">
                <a:pos x="224" y="36"/>
              </a:cxn>
              <a:cxn ang="0">
                <a:pos x="224" y="26"/>
              </a:cxn>
              <a:cxn ang="0">
                <a:pos x="222" y="20"/>
              </a:cxn>
              <a:cxn ang="0">
                <a:pos x="222" y="20"/>
              </a:cxn>
              <a:cxn ang="0">
                <a:pos x="212" y="8"/>
              </a:cxn>
              <a:cxn ang="0">
                <a:pos x="188" y="4"/>
              </a:cxn>
              <a:cxn ang="0">
                <a:pos x="170" y="16"/>
              </a:cxn>
              <a:cxn ang="0">
                <a:pos x="158" y="50"/>
              </a:cxn>
              <a:cxn ang="0">
                <a:pos x="142" y="70"/>
              </a:cxn>
              <a:cxn ang="0">
                <a:pos x="82" y="80"/>
              </a:cxn>
              <a:cxn ang="0">
                <a:pos x="60" y="138"/>
              </a:cxn>
              <a:cxn ang="0">
                <a:pos x="48" y="194"/>
              </a:cxn>
              <a:cxn ang="0">
                <a:pos x="36" y="278"/>
              </a:cxn>
              <a:cxn ang="0">
                <a:pos x="38" y="316"/>
              </a:cxn>
              <a:cxn ang="0">
                <a:pos x="4" y="358"/>
              </a:cxn>
              <a:cxn ang="0">
                <a:pos x="52" y="434"/>
              </a:cxn>
              <a:cxn ang="0">
                <a:pos x="84" y="432"/>
              </a:cxn>
              <a:cxn ang="0">
                <a:pos x="76" y="578"/>
              </a:cxn>
              <a:cxn ang="0">
                <a:pos x="70" y="600"/>
              </a:cxn>
              <a:cxn ang="0">
                <a:pos x="106" y="586"/>
              </a:cxn>
              <a:cxn ang="0">
                <a:pos x="108" y="566"/>
              </a:cxn>
              <a:cxn ang="0">
                <a:pos x="116" y="484"/>
              </a:cxn>
              <a:cxn ang="0">
                <a:pos x="130" y="404"/>
              </a:cxn>
              <a:cxn ang="0">
                <a:pos x="142" y="348"/>
              </a:cxn>
              <a:cxn ang="0">
                <a:pos x="154" y="508"/>
              </a:cxn>
              <a:cxn ang="0">
                <a:pos x="164" y="582"/>
              </a:cxn>
              <a:cxn ang="0">
                <a:pos x="176" y="602"/>
              </a:cxn>
              <a:cxn ang="0">
                <a:pos x="220" y="600"/>
              </a:cxn>
              <a:cxn ang="0">
                <a:pos x="220" y="588"/>
              </a:cxn>
              <a:cxn ang="0">
                <a:pos x="200" y="566"/>
              </a:cxn>
              <a:cxn ang="0">
                <a:pos x="196" y="544"/>
              </a:cxn>
              <a:cxn ang="0">
                <a:pos x="200" y="384"/>
              </a:cxn>
              <a:cxn ang="0">
                <a:pos x="206" y="294"/>
              </a:cxn>
              <a:cxn ang="0">
                <a:pos x="208" y="226"/>
              </a:cxn>
              <a:cxn ang="0">
                <a:pos x="220" y="186"/>
              </a:cxn>
              <a:cxn ang="0">
                <a:pos x="262" y="172"/>
              </a:cxn>
              <a:cxn ang="0">
                <a:pos x="224" y="34"/>
              </a:cxn>
              <a:cxn ang="0">
                <a:pos x="220" y="18"/>
              </a:cxn>
              <a:cxn ang="0">
                <a:pos x="200" y="2"/>
              </a:cxn>
              <a:cxn ang="0">
                <a:pos x="194" y="2"/>
              </a:cxn>
              <a:cxn ang="0">
                <a:pos x="194" y="2"/>
              </a:cxn>
              <a:cxn ang="0">
                <a:pos x="46" y="316"/>
              </a:cxn>
              <a:cxn ang="0">
                <a:pos x="54" y="300"/>
              </a:cxn>
              <a:cxn ang="0">
                <a:pos x="86" y="192"/>
              </a:cxn>
              <a:cxn ang="0">
                <a:pos x="74" y="244"/>
              </a:cxn>
              <a:cxn ang="0">
                <a:pos x="76" y="310"/>
              </a:cxn>
              <a:cxn ang="0">
                <a:pos x="68" y="324"/>
              </a:cxn>
              <a:cxn ang="0">
                <a:pos x="58" y="310"/>
              </a:cxn>
              <a:cxn ang="0">
                <a:pos x="60" y="288"/>
              </a:cxn>
              <a:cxn ang="0">
                <a:pos x="68" y="242"/>
              </a:cxn>
              <a:cxn ang="0">
                <a:pos x="86" y="182"/>
              </a:cxn>
              <a:cxn ang="0">
                <a:pos x="218" y="76"/>
              </a:cxn>
            </a:cxnLst>
            <a:rect l="0" t="0" r="r" b="b"/>
            <a:pathLst>
              <a:path w="264" h="602">
                <a:moveTo>
                  <a:pt x="260" y="160"/>
                </a:moveTo>
                <a:lnTo>
                  <a:pt x="260" y="160"/>
                </a:lnTo>
                <a:lnTo>
                  <a:pt x="252" y="150"/>
                </a:lnTo>
                <a:lnTo>
                  <a:pt x="252" y="150"/>
                </a:lnTo>
                <a:lnTo>
                  <a:pt x="250" y="148"/>
                </a:lnTo>
                <a:lnTo>
                  <a:pt x="250" y="148"/>
                </a:lnTo>
                <a:lnTo>
                  <a:pt x="248" y="144"/>
                </a:lnTo>
                <a:lnTo>
                  <a:pt x="248" y="144"/>
                </a:lnTo>
                <a:lnTo>
                  <a:pt x="240" y="128"/>
                </a:lnTo>
                <a:lnTo>
                  <a:pt x="240" y="128"/>
                </a:lnTo>
                <a:lnTo>
                  <a:pt x="232" y="112"/>
                </a:lnTo>
                <a:lnTo>
                  <a:pt x="232" y="112"/>
                </a:lnTo>
                <a:lnTo>
                  <a:pt x="228" y="104"/>
                </a:lnTo>
                <a:lnTo>
                  <a:pt x="218" y="104"/>
                </a:lnTo>
                <a:lnTo>
                  <a:pt x="218" y="104"/>
                </a:lnTo>
                <a:lnTo>
                  <a:pt x="218" y="102"/>
                </a:lnTo>
                <a:lnTo>
                  <a:pt x="218" y="102"/>
                </a:lnTo>
                <a:lnTo>
                  <a:pt x="220" y="98"/>
                </a:lnTo>
                <a:lnTo>
                  <a:pt x="222" y="94"/>
                </a:lnTo>
                <a:lnTo>
                  <a:pt x="222" y="94"/>
                </a:lnTo>
                <a:lnTo>
                  <a:pt x="226" y="88"/>
                </a:lnTo>
                <a:lnTo>
                  <a:pt x="226" y="88"/>
                </a:lnTo>
                <a:lnTo>
                  <a:pt x="226" y="82"/>
                </a:lnTo>
                <a:lnTo>
                  <a:pt x="226" y="82"/>
                </a:lnTo>
                <a:lnTo>
                  <a:pt x="228" y="74"/>
                </a:lnTo>
                <a:lnTo>
                  <a:pt x="228" y="74"/>
                </a:lnTo>
                <a:lnTo>
                  <a:pt x="230" y="70"/>
                </a:lnTo>
                <a:lnTo>
                  <a:pt x="230" y="70"/>
                </a:lnTo>
                <a:lnTo>
                  <a:pt x="228" y="68"/>
                </a:lnTo>
                <a:lnTo>
                  <a:pt x="228" y="68"/>
                </a:lnTo>
                <a:lnTo>
                  <a:pt x="228" y="66"/>
                </a:lnTo>
                <a:lnTo>
                  <a:pt x="228" y="66"/>
                </a:lnTo>
                <a:lnTo>
                  <a:pt x="228" y="62"/>
                </a:lnTo>
                <a:lnTo>
                  <a:pt x="228" y="62"/>
                </a:lnTo>
                <a:lnTo>
                  <a:pt x="228" y="60"/>
                </a:lnTo>
                <a:lnTo>
                  <a:pt x="228" y="60"/>
                </a:lnTo>
                <a:lnTo>
                  <a:pt x="228" y="58"/>
                </a:lnTo>
                <a:lnTo>
                  <a:pt x="226" y="58"/>
                </a:lnTo>
                <a:lnTo>
                  <a:pt x="226" y="58"/>
                </a:lnTo>
                <a:lnTo>
                  <a:pt x="228" y="56"/>
                </a:lnTo>
                <a:lnTo>
                  <a:pt x="228" y="56"/>
                </a:lnTo>
                <a:lnTo>
                  <a:pt x="228" y="54"/>
                </a:lnTo>
                <a:lnTo>
                  <a:pt x="226" y="54"/>
                </a:lnTo>
                <a:lnTo>
                  <a:pt x="240" y="38"/>
                </a:lnTo>
                <a:lnTo>
                  <a:pt x="240" y="36"/>
                </a:lnTo>
                <a:lnTo>
                  <a:pt x="240" y="36"/>
                </a:lnTo>
                <a:lnTo>
                  <a:pt x="240" y="38"/>
                </a:lnTo>
                <a:lnTo>
                  <a:pt x="238" y="38"/>
                </a:lnTo>
                <a:lnTo>
                  <a:pt x="226" y="54"/>
                </a:lnTo>
                <a:lnTo>
                  <a:pt x="226" y="54"/>
                </a:lnTo>
                <a:lnTo>
                  <a:pt x="218" y="60"/>
                </a:lnTo>
                <a:lnTo>
                  <a:pt x="218" y="60"/>
                </a:lnTo>
                <a:lnTo>
                  <a:pt x="218" y="60"/>
                </a:lnTo>
                <a:lnTo>
                  <a:pt x="218" y="60"/>
                </a:lnTo>
                <a:lnTo>
                  <a:pt x="218" y="60"/>
                </a:lnTo>
                <a:lnTo>
                  <a:pt x="214" y="60"/>
                </a:lnTo>
                <a:lnTo>
                  <a:pt x="214" y="60"/>
                </a:lnTo>
                <a:lnTo>
                  <a:pt x="212" y="60"/>
                </a:lnTo>
                <a:lnTo>
                  <a:pt x="214" y="62"/>
                </a:lnTo>
                <a:lnTo>
                  <a:pt x="214" y="64"/>
                </a:lnTo>
                <a:lnTo>
                  <a:pt x="214" y="64"/>
                </a:lnTo>
                <a:lnTo>
                  <a:pt x="212" y="68"/>
                </a:lnTo>
                <a:lnTo>
                  <a:pt x="212" y="68"/>
                </a:lnTo>
                <a:lnTo>
                  <a:pt x="210" y="68"/>
                </a:lnTo>
                <a:lnTo>
                  <a:pt x="208" y="68"/>
                </a:lnTo>
                <a:lnTo>
                  <a:pt x="208" y="68"/>
                </a:lnTo>
                <a:lnTo>
                  <a:pt x="208" y="70"/>
                </a:lnTo>
                <a:lnTo>
                  <a:pt x="210" y="72"/>
                </a:lnTo>
                <a:lnTo>
                  <a:pt x="210" y="72"/>
                </a:lnTo>
                <a:lnTo>
                  <a:pt x="206" y="74"/>
                </a:lnTo>
                <a:lnTo>
                  <a:pt x="206" y="74"/>
                </a:lnTo>
                <a:lnTo>
                  <a:pt x="202" y="78"/>
                </a:lnTo>
                <a:lnTo>
                  <a:pt x="202" y="80"/>
                </a:lnTo>
                <a:lnTo>
                  <a:pt x="202" y="80"/>
                </a:lnTo>
                <a:lnTo>
                  <a:pt x="200" y="82"/>
                </a:lnTo>
                <a:lnTo>
                  <a:pt x="200" y="82"/>
                </a:lnTo>
                <a:lnTo>
                  <a:pt x="198" y="86"/>
                </a:lnTo>
                <a:lnTo>
                  <a:pt x="198" y="86"/>
                </a:lnTo>
                <a:lnTo>
                  <a:pt x="198" y="92"/>
                </a:lnTo>
                <a:lnTo>
                  <a:pt x="198" y="92"/>
                </a:lnTo>
                <a:lnTo>
                  <a:pt x="198" y="92"/>
                </a:lnTo>
                <a:lnTo>
                  <a:pt x="198" y="94"/>
                </a:lnTo>
                <a:lnTo>
                  <a:pt x="198" y="96"/>
                </a:lnTo>
                <a:lnTo>
                  <a:pt x="198" y="96"/>
                </a:lnTo>
                <a:lnTo>
                  <a:pt x="194" y="94"/>
                </a:lnTo>
                <a:lnTo>
                  <a:pt x="194" y="94"/>
                </a:lnTo>
                <a:lnTo>
                  <a:pt x="188" y="90"/>
                </a:lnTo>
                <a:lnTo>
                  <a:pt x="188" y="90"/>
                </a:lnTo>
                <a:lnTo>
                  <a:pt x="186" y="88"/>
                </a:lnTo>
                <a:lnTo>
                  <a:pt x="186" y="88"/>
                </a:lnTo>
                <a:lnTo>
                  <a:pt x="186" y="86"/>
                </a:lnTo>
                <a:lnTo>
                  <a:pt x="186" y="86"/>
                </a:lnTo>
                <a:lnTo>
                  <a:pt x="186" y="84"/>
                </a:lnTo>
                <a:lnTo>
                  <a:pt x="186" y="84"/>
                </a:lnTo>
                <a:lnTo>
                  <a:pt x="192" y="78"/>
                </a:lnTo>
                <a:lnTo>
                  <a:pt x="192" y="78"/>
                </a:lnTo>
                <a:lnTo>
                  <a:pt x="198" y="74"/>
                </a:lnTo>
                <a:lnTo>
                  <a:pt x="200" y="70"/>
                </a:lnTo>
                <a:lnTo>
                  <a:pt x="200" y="70"/>
                </a:lnTo>
                <a:lnTo>
                  <a:pt x="204" y="64"/>
                </a:lnTo>
                <a:lnTo>
                  <a:pt x="204" y="64"/>
                </a:lnTo>
                <a:lnTo>
                  <a:pt x="208" y="58"/>
                </a:lnTo>
                <a:lnTo>
                  <a:pt x="208" y="58"/>
                </a:lnTo>
                <a:lnTo>
                  <a:pt x="210" y="58"/>
                </a:lnTo>
                <a:lnTo>
                  <a:pt x="212" y="56"/>
                </a:lnTo>
                <a:lnTo>
                  <a:pt x="212" y="56"/>
                </a:lnTo>
                <a:lnTo>
                  <a:pt x="216" y="52"/>
                </a:lnTo>
                <a:lnTo>
                  <a:pt x="216" y="52"/>
                </a:lnTo>
                <a:lnTo>
                  <a:pt x="218" y="50"/>
                </a:lnTo>
                <a:lnTo>
                  <a:pt x="218" y="50"/>
                </a:lnTo>
                <a:lnTo>
                  <a:pt x="218" y="48"/>
                </a:lnTo>
                <a:lnTo>
                  <a:pt x="218" y="48"/>
                </a:lnTo>
                <a:lnTo>
                  <a:pt x="220" y="48"/>
                </a:lnTo>
                <a:lnTo>
                  <a:pt x="220" y="48"/>
                </a:lnTo>
                <a:lnTo>
                  <a:pt x="222" y="44"/>
                </a:lnTo>
                <a:lnTo>
                  <a:pt x="222" y="44"/>
                </a:lnTo>
                <a:lnTo>
                  <a:pt x="222" y="44"/>
                </a:lnTo>
                <a:lnTo>
                  <a:pt x="222" y="44"/>
                </a:lnTo>
                <a:lnTo>
                  <a:pt x="222" y="44"/>
                </a:lnTo>
                <a:lnTo>
                  <a:pt x="222" y="44"/>
                </a:lnTo>
                <a:lnTo>
                  <a:pt x="224" y="42"/>
                </a:lnTo>
                <a:lnTo>
                  <a:pt x="224" y="42"/>
                </a:lnTo>
                <a:lnTo>
                  <a:pt x="224" y="40"/>
                </a:lnTo>
                <a:lnTo>
                  <a:pt x="224" y="40"/>
                </a:lnTo>
                <a:lnTo>
                  <a:pt x="224" y="40"/>
                </a:lnTo>
                <a:lnTo>
                  <a:pt x="224" y="40"/>
                </a:lnTo>
                <a:lnTo>
                  <a:pt x="224" y="38"/>
                </a:lnTo>
                <a:lnTo>
                  <a:pt x="224" y="38"/>
                </a:lnTo>
                <a:lnTo>
                  <a:pt x="224" y="38"/>
                </a:lnTo>
                <a:lnTo>
                  <a:pt x="224" y="38"/>
                </a:lnTo>
                <a:lnTo>
                  <a:pt x="224" y="38"/>
                </a:lnTo>
                <a:lnTo>
                  <a:pt x="224" y="36"/>
                </a:lnTo>
                <a:lnTo>
                  <a:pt x="224" y="36"/>
                </a:lnTo>
                <a:lnTo>
                  <a:pt x="224" y="34"/>
                </a:lnTo>
                <a:lnTo>
                  <a:pt x="224" y="34"/>
                </a:lnTo>
                <a:lnTo>
                  <a:pt x="224" y="34"/>
                </a:lnTo>
                <a:lnTo>
                  <a:pt x="224" y="32"/>
                </a:lnTo>
                <a:lnTo>
                  <a:pt x="224" y="32"/>
                </a:lnTo>
                <a:lnTo>
                  <a:pt x="224" y="32"/>
                </a:lnTo>
                <a:lnTo>
                  <a:pt x="224" y="32"/>
                </a:lnTo>
                <a:lnTo>
                  <a:pt x="224" y="32"/>
                </a:lnTo>
                <a:lnTo>
                  <a:pt x="224" y="30"/>
                </a:lnTo>
                <a:lnTo>
                  <a:pt x="224" y="30"/>
                </a:lnTo>
                <a:lnTo>
                  <a:pt x="224" y="26"/>
                </a:lnTo>
                <a:lnTo>
                  <a:pt x="224" y="26"/>
                </a:lnTo>
                <a:lnTo>
                  <a:pt x="224" y="22"/>
                </a:lnTo>
                <a:lnTo>
                  <a:pt x="224" y="22"/>
                </a:lnTo>
                <a:lnTo>
                  <a:pt x="224" y="18"/>
                </a:lnTo>
                <a:lnTo>
                  <a:pt x="222" y="16"/>
                </a:lnTo>
                <a:lnTo>
                  <a:pt x="222" y="16"/>
                </a:lnTo>
                <a:lnTo>
                  <a:pt x="218" y="16"/>
                </a:lnTo>
                <a:lnTo>
                  <a:pt x="218" y="16"/>
                </a:lnTo>
                <a:lnTo>
                  <a:pt x="222" y="18"/>
                </a:lnTo>
                <a:lnTo>
                  <a:pt x="222" y="18"/>
                </a:lnTo>
                <a:lnTo>
                  <a:pt x="222" y="20"/>
                </a:lnTo>
                <a:lnTo>
                  <a:pt x="222" y="20"/>
                </a:lnTo>
                <a:lnTo>
                  <a:pt x="222" y="22"/>
                </a:lnTo>
                <a:lnTo>
                  <a:pt x="222" y="22"/>
                </a:lnTo>
                <a:lnTo>
                  <a:pt x="222" y="20"/>
                </a:lnTo>
                <a:lnTo>
                  <a:pt x="222" y="20"/>
                </a:lnTo>
                <a:lnTo>
                  <a:pt x="220" y="20"/>
                </a:lnTo>
                <a:lnTo>
                  <a:pt x="220" y="20"/>
                </a:lnTo>
                <a:lnTo>
                  <a:pt x="220" y="18"/>
                </a:lnTo>
                <a:lnTo>
                  <a:pt x="220" y="18"/>
                </a:lnTo>
                <a:lnTo>
                  <a:pt x="222" y="20"/>
                </a:lnTo>
                <a:lnTo>
                  <a:pt x="222" y="20"/>
                </a:lnTo>
                <a:lnTo>
                  <a:pt x="222" y="20"/>
                </a:lnTo>
                <a:lnTo>
                  <a:pt x="222" y="20"/>
                </a:lnTo>
                <a:lnTo>
                  <a:pt x="220" y="18"/>
                </a:lnTo>
                <a:lnTo>
                  <a:pt x="220" y="18"/>
                </a:lnTo>
                <a:lnTo>
                  <a:pt x="220" y="18"/>
                </a:lnTo>
                <a:lnTo>
                  <a:pt x="220" y="18"/>
                </a:lnTo>
                <a:lnTo>
                  <a:pt x="218" y="16"/>
                </a:lnTo>
                <a:lnTo>
                  <a:pt x="218" y="16"/>
                </a:lnTo>
                <a:lnTo>
                  <a:pt x="214" y="14"/>
                </a:lnTo>
                <a:lnTo>
                  <a:pt x="214" y="14"/>
                </a:lnTo>
                <a:lnTo>
                  <a:pt x="214" y="14"/>
                </a:lnTo>
                <a:lnTo>
                  <a:pt x="214" y="14"/>
                </a:lnTo>
                <a:lnTo>
                  <a:pt x="212" y="8"/>
                </a:lnTo>
                <a:lnTo>
                  <a:pt x="212" y="8"/>
                </a:lnTo>
                <a:lnTo>
                  <a:pt x="208" y="4"/>
                </a:lnTo>
                <a:lnTo>
                  <a:pt x="204" y="2"/>
                </a:lnTo>
                <a:lnTo>
                  <a:pt x="204" y="2"/>
                </a:lnTo>
                <a:lnTo>
                  <a:pt x="200" y="0"/>
                </a:lnTo>
                <a:lnTo>
                  <a:pt x="200" y="0"/>
                </a:lnTo>
                <a:lnTo>
                  <a:pt x="196" y="0"/>
                </a:lnTo>
                <a:lnTo>
                  <a:pt x="196" y="0"/>
                </a:lnTo>
                <a:lnTo>
                  <a:pt x="192" y="2"/>
                </a:lnTo>
                <a:lnTo>
                  <a:pt x="192" y="2"/>
                </a:lnTo>
                <a:lnTo>
                  <a:pt x="190" y="4"/>
                </a:lnTo>
                <a:lnTo>
                  <a:pt x="190" y="4"/>
                </a:lnTo>
                <a:lnTo>
                  <a:pt x="188" y="4"/>
                </a:lnTo>
                <a:lnTo>
                  <a:pt x="188" y="4"/>
                </a:lnTo>
                <a:lnTo>
                  <a:pt x="186" y="4"/>
                </a:lnTo>
                <a:lnTo>
                  <a:pt x="186" y="4"/>
                </a:lnTo>
                <a:lnTo>
                  <a:pt x="188" y="4"/>
                </a:lnTo>
                <a:lnTo>
                  <a:pt x="188" y="4"/>
                </a:lnTo>
                <a:lnTo>
                  <a:pt x="184" y="6"/>
                </a:lnTo>
                <a:lnTo>
                  <a:pt x="184" y="6"/>
                </a:lnTo>
                <a:lnTo>
                  <a:pt x="176" y="10"/>
                </a:lnTo>
                <a:lnTo>
                  <a:pt x="176" y="10"/>
                </a:lnTo>
                <a:lnTo>
                  <a:pt x="174" y="12"/>
                </a:lnTo>
                <a:lnTo>
                  <a:pt x="174" y="12"/>
                </a:lnTo>
                <a:lnTo>
                  <a:pt x="170" y="16"/>
                </a:lnTo>
                <a:lnTo>
                  <a:pt x="170" y="16"/>
                </a:lnTo>
                <a:lnTo>
                  <a:pt x="166" y="24"/>
                </a:lnTo>
                <a:lnTo>
                  <a:pt x="166" y="24"/>
                </a:lnTo>
                <a:lnTo>
                  <a:pt x="164" y="30"/>
                </a:lnTo>
                <a:lnTo>
                  <a:pt x="164" y="30"/>
                </a:lnTo>
                <a:lnTo>
                  <a:pt x="160" y="36"/>
                </a:lnTo>
                <a:lnTo>
                  <a:pt x="160" y="36"/>
                </a:lnTo>
                <a:lnTo>
                  <a:pt x="158" y="42"/>
                </a:lnTo>
                <a:lnTo>
                  <a:pt x="158" y="42"/>
                </a:lnTo>
                <a:lnTo>
                  <a:pt x="160" y="48"/>
                </a:lnTo>
                <a:lnTo>
                  <a:pt x="160" y="48"/>
                </a:lnTo>
                <a:lnTo>
                  <a:pt x="158" y="50"/>
                </a:lnTo>
                <a:lnTo>
                  <a:pt x="158" y="50"/>
                </a:lnTo>
                <a:lnTo>
                  <a:pt x="154" y="62"/>
                </a:lnTo>
                <a:lnTo>
                  <a:pt x="154" y="62"/>
                </a:lnTo>
                <a:lnTo>
                  <a:pt x="152" y="64"/>
                </a:lnTo>
                <a:lnTo>
                  <a:pt x="152" y="64"/>
                </a:lnTo>
                <a:lnTo>
                  <a:pt x="150" y="64"/>
                </a:lnTo>
                <a:lnTo>
                  <a:pt x="150" y="64"/>
                </a:lnTo>
                <a:lnTo>
                  <a:pt x="148" y="68"/>
                </a:lnTo>
                <a:lnTo>
                  <a:pt x="148" y="68"/>
                </a:lnTo>
                <a:lnTo>
                  <a:pt x="144" y="68"/>
                </a:lnTo>
                <a:lnTo>
                  <a:pt x="144" y="68"/>
                </a:lnTo>
                <a:lnTo>
                  <a:pt x="142" y="70"/>
                </a:lnTo>
                <a:lnTo>
                  <a:pt x="142" y="70"/>
                </a:lnTo>
                <a:lnTo>
                  <a:pt x="134" y="74"/>
                </a:lnTo>
                <a:lnTo>
                  <a:pt x="134" y="74"/>
                </a:lnTo>
                <a:lnTo>
                  <a:pt x="130" y="74"/>
                </a:lnTo>
                <a:lnTo>
                  <a:pt x="126" y="74"/>
                </a:lnTo>
                <a:lnTo>
                  <a:pt x="126" y="74"/>
                </a:lnTo>
                <a:lnTo>
                  <a:pt x="106" y="76"/>
                </a:lnTo>
                <a:lnTo>
                  <a:pt x="106" y="76"/>
                </a:lnTo>
                <a:lnTo>
                  <a:pt x="92" y="78"/>
                </a:lnTo>
                <a:lnTo>
                  <a:pt x="92" y="78"/>
                </a:lnTo>
                <a:lnTo>
                  <a:pt x="82" y="80"/>
                </a:lnTo>
                <a:lnTo>
                  <a:pt x="82" y="80"/>
                </a:lnTo>
                <a:lnTo>
                  <a:pt x="78" y="84"/>
                </a:lnTo>
                <a:lnTo>
                  <a:pt x="78" y="84"/>
                </a:lnTo>
                <a:lnTo>
                  <a:pt x="76" y="90"/>
                </a:lnTo>
                <a:lnTo>
                  <a:pt x="74" y="94"/>
                </a:lnTo>
                <a:lnTo>
                  <a:pt x="74" y="94"/>
                </a:lnTo>
                <a:lnTo>
                  <a:pt x="72" y="106"/>
                </a:lnTo>
                <a:lnTo>
                  <a:pt x="72" y="106"/>
                </a:lnTo>
                <a:lnTo>
                  <a:pt x="70" y="114"/>
                </a:lnTo>
                <a:lnTo>
                  <a:pt x="70" y="114"/>
                </a:lnTo>
                <a:lnTo>
                  <a:pt x="64" y="126"/>
                </a:lnTo>
                <a:lnTo>
                  <a:pt x="64" y="126"/>
                </a:lnTo>
                <a:lnTo>
                  <a:pt x="60" y="138"/>
                </a:lnTo>
                <a:lnTo>
                  <a:pt x="56" y="150"/>
                </a:lnTo>
                <a:lnTo>
                  <a:pt x="56" y="150"/>
                </a:lnTo>
                <a:lnTo>
                  <a:pt x="58" y="158"/>
                </a:lnTo>
                <a:lnTo>
                  <a:pt x="58" y="158"/>
                </a:lnTo>
                <a:lnTo>
                  <a:pt x="54" y="166"/>
                </a:lnTo>
                <a:lnTo>
                  <a:pt x="54" y="166"/>
                </a:lnTo>
                <a:lnTo>
                  <a:pt x="50" y="176"/>
                </a:lnTo>
                <a:lnTo>
                  <a:pt x="50" y="176"/>
                </a:lnTo>
                <a:lnTo>
                  <a:pt x="48" y="186"/>
                </a:lnTo>
                <a:lnTo>
                  <a:pt x="48" y="186"/>
                </a:lnTo>
                <a:lnTo>
                  <a:pt x="48" y="194"/>
                </a:lnTo>
                <a:lnTo>
                  <a:pt x="48" y="194"/>
                </a:lnTo>
                <a:lnTo>
                  <a:pt x="42" y="212"/>
                </a:lnTo>
                <a:lnTo>
                  <a:pt x="42" y="212"/>
                </a:lnTo>
                <a:lnTo>
                  <a:pt x="36" y="242"/>
                </a:lnTo>
                <a:lnTo>
                  <a:pt x="36" y="242"/>
                </a:lnTo>
                <a:lnTo>
                  <a:pt x="30" y="260"/>
                </a:lnTo>
                <a:lnTo>
                  <a:pt x="30" y="260"/>
                </a:lnTo>
                <a:lnTo>
                  <a:pt x="28" y="272"/>
                </a:lnTo>
                <a:lnTo>
                  <a:pt x="28" y="272"/>
                </a:lnTo>
                <a:lnTo>
                  <a:pt x="30" y="274"/>
                </a:lnTo>
                <a:lnTo>
                  <a:pt x="30" y="274"/>
                </a:lnTo>
                <a:lnTo>
                  <a:pt x="36" y="278"/>
                </a:lnTo>
                <a:lnTo>
                  <a:pt x="36" y="278"/>
                </a:lnTo>
                <a:lnTo>
                  <a:pt x="36" y="282"/>
                </a:lnTo>
                <a:lnTo>
                  <a:pt x="36" y="282"/>
                </a:lnTo>
                <a:lnTo>
                  <a:pt x="36" y="294"/>
                </a:lnTo>
                <a:lnTo>
                  <a:pt x="36" y="294"/>
                </a:lnTo>
                <a:lnTo>
                  <a:pt x="36" y="298"/>
                </a:lnTo>
                <a:lnTo>
                  <a:pt x="36" y="300"/>
                </a:lnTo>
                <a:lnTo>
                  <a:pt x="36" y="300"/>
                </a:lnTo>
                <a:lnTo>
                  <a:pt x="38" y="308"/>
                </a:lnTo>
                <a:lnTo>
                  <a:pt x="38" y="308"/>
                </a:lnTo>
                <a:lnTo>
                  <a:pt x="40" y="310"/>
                </a:lnTo>
                <a:lnTo>
                  <a:pt x="40" y="310"/>
                </a:lnTo>
                <a:lnTo>
                  <a:pt x="38" y="316"/>
                </a:lnTo>
                <a:lnTo>
                  <a:pt x="38" y="316"/>
                </a:lnTo>
                <a:lnTo>
                  <a:pt x="36" y="316"/>
                </a:lnTo>
                <a:lnTo>
                  <a:pt x="36" y="316"/>
                </a:lnTo>
                <a:lnTo>
                  <a:pt x="30" y="316"/>
                </a:lnTo>
                <a:lnTo>
                  <a:pt x="30" y="316"/>
                </a:lnTo>
                <a:lnTo>
                  <a:pt x="16" y="316"/>
                </a:lnTo>
                <a:lnTo>
                  <a:pt x="16" y="316"/>
                </a:lnTo>
                <a:lnTo>
                  <a:pt x="6" y="316"/>
                </a:lnTo>
                <a:lnTo>
                  <a:pt x="6" y="316"/>
                </a:lnTo>
                <a:lnTo>
                  <a:pt x="4" y="322"/>
                </a:lnTo>
                <a:lnTo>
                  <a:pt x="4" y="326"/>
                </a:lnTo>
                <a:lnTo>
                  <a:pt x="4" y="358"/>
                </a:lnTo>
                <a:lnTo>
                  <a:pt x="2" y="390"/>
                </a:lnTo>
                <a:lnTo>
                  <a:pt x="2" y="390"/>
                </a:lnTo>
                <a:lnTo>
                  <a:pt x="0" y="410"/>
                </a:lnTo>
                <a:lnTo>
                  <a:pt x="0" y="410"/>
                </a:lnTo>
                <a:lnTo>
                  <a:pt x="0" y="416"/>
                </a:lnTo>
                <a:lnTo>
                  <a:pt x="2" y="418"/>
                </a:lnTo>
                <a:lnTo>
                  <a:pt x="4" y="418"/>
                </a:lnTo>
                <a:lnTo>
                  <a:pt x="6" y="422"/>
                </a:lnTo>
                <a:lnTo>
                  <a:pt x="8" y="422"/>
                </a:lnTo>
                <a:lnTo>
                  <a:pt x="8" y="420"/>
                </a:lnTo>
                <a:lnTo>
                  <a:pt x="32" y="428"/>
                </a:lnTo>
                <a:lnTo>
                  <a:pt x="52" y="434"/>
                </a:lnTo>
                <a:lnTo>
                  <a:pt x="52" y="436"/>
                </a:lnTo>
                <a:lnTo>
                  <a:pt x="54" y="436"/>
                </a:lnTo>
                <a:lnTo>
                  <a:pt x="56" y="436"/>
                </a:lnTo>
                <a:lnTo>
                  <a:pt x="74" y="434"/>
                </a:lnTo>
                <a:lnTo>
                  <a:pt x="74" y="436"/>
                </a:lnTo>
                <a:lnTo>
                  <a:pt x="76" y="436"/>
                </a:lnTo>
                <a:lnTo>
                  <a:pt x="76" y="434"/>
                </a:lnTo>
                <a:lnTo>
                  <a:pt x="76" y="434"/>
                </a:lnTo>
                <a:lnTo>
                  <a:pt x="82" y="434"/>
                </a:lnTo>
                <a:lnTo>
                  <a:pt x="82" y="434"/>
                </a:lnTo>
                <a:lnTo>
                  <a:pt x="84" y="434"/>
                </a:lnTo>
                <a:lnTo>
                  <a:pt x="84" y="432"/>
                </a:lnTo>
                <a:lnTo>
                  <a:pt x="84" y="432"/>
                </a:lnTo>
                <a:lnTo>
                  <a:pt x="84" y="444"/>
                </a:lnTo>
                <a:lnTo>
                  <a:pt x="84" y="444"/>
                </a:lnTo>
                <a:lnTo>
                  <a:pt x="82" y="470"/>
                </a:lnTo>
                <a:lnTo>
                  <a:pt x="82" y="470"/>
                </a:lnTo>
                <a:lnTo>
                  <a:pt x="76" y="510"/>
                </a:lnTo>
                <a:lnTo>
                  <a:pt x="76" y="510"/>
                </a:lnTo>
                <a:lnTo>
                  <a:pt x="74" y="542"/>
                </a:lnTo>
                <a:lnTo>
                  <a:pt x="74" y="542"/>
                </a:lnTo>
                <a:lnTo>
                  <a:pt x="76" y="572"/>
                </a:lnTo>
                <a:lnTo>
                  <a:pt x="76" y="572"/>
                </a:lnTo>
                <a:lnTo>
                  <a:pt x="76" y="578"/>
                </a:lnTo>
                <a:lnTo>
                  <a:pt x="76" y="578"/>
                </a:lnTo>
                <a:lnTo>
                  <a:pt x="74" y="582"/>
                </a:lnTo>
                <a:lnTo>
                  <a:pt x="74" y="582"/>
                </a:lnTo>
                <a:lnTo>
                  <a:pt x="68" y="590"/>
                </a:lnTo>
                <a:lnTo>
                  <a:pt x="68" y="590"/>
                </a:lnTo>
                <a:lnTo>
                  <a:pt x="68" y="592"/>
                </a:lnTo>
                <a:lnTo>
                  <a:pt x="68" y="594"/>
                </a:lnTo>
                <a:lnTo>
                  <a:pt x="68" y="594"/>
                </a:lnTo>
                <a:lnTo>
                  <a:pt x="70" y="598"/>
                </a:lnTo>
                <a:lnTo>
                  <a:pt x="70" y="598"/>
                </a:lnTo>
                <a:lnTo>
                  <a:pt x="70" y="600"/>
                </a:lnTo>
                <a:lnTo>
                  <a:pt x="70" y="600"/>
                </a:lnTo>
                <a:lnTo>
                  <a:pt x="86" y="602"/>
                </a:lnTo>
                <a:lnTo>
                  <a:pt x="86" y="602"/>
                </a:lnTo>
                <a:lnTo>
                  <a:pt x="98" y="602"/>
                </a:lnTo>
                <a:lnTo>
                  <a:pt x="104" y="602"/>
                </a:lnTo>
                <a:lnTo>
                  <a:pt x="104" y="602"/>
                </a:lnTo>
                <a:lnTo>
                  <a:pt x="106" y="600"/>
                </a:lnTo>
                <a:lnTo>
                  <a:pt x="106" y="600"/>
                </a:lnTo>
                <a:lnTo>
                  <a:pt x="106" y="594"/>
                </a:lnTo>
                <a:lnTo>
                  <a:pt x="106" y="594"/>
                </a:lnTo>
                <a:lnTo>
                  <a:pt x="106" y="586"/>
                </a:lnTo>
                <a:lnTo>
                  <a:pt x="106" y="586"/>
                </a:lnTo>
                <a:lnTo>
                  <a:pt x="106" y="586"/>
                </a:lnTo>
                <a:lnTo>
                  <a:pt x="106" y="586"/>
                </a:lnTo>
                <a:lnTo>
                  <a:pt x="106" y="586"/>
                </a:lnTo>
                <a:lnTo>
                  <a:pt x="106" y="584"/>
                </a:lnTo>
                <a:lnTo>
                  <a:pt x="106" y="584"/>
                </a:lnTo>
                <a:lnTo>
                  <a:pt x="106" y="578"/>
                </a:lnTo>
                <a:lnTo>
                  <a:pt x="106" y="578"/>
                </a:lnTo>
                <a:lnTo>
                  <a:pt x="106" y="576"/>
                </a:lnTo>
                <a:lnTo>
                  <a:pt x="106" y="576"/>
                </a:lnTo>
                <a:lnTo>
                  <a:pt x="106" y="572"/>
                </a:lnTo>
                <a:lnTo>
                  <a:pt x="106" y="572"/>
                </a:lnTo>
                <a:lnTo>
                  <a:pt x="108" y="566"/>
                </a:lnTo>
                <a:lnTo>
                  <a:pt x="108" y="566"/>
                </a:lnTo>
                <a:lnTo>
                  <a:pt x="110" y="564"/>
                </a:lnTo>
                <a:lnTo>
                  <a:pt x="110" y="560"/>
                </a:lnTo>
                <a:lnTo>
                  <a:pt x="110" y="560"/>
                </a:lnTo>
                <a:lnTo>
                  <a:pt x="112" y="542"/>
                </a:lnTo>
                <a:lnTo>
                  <a:pt x="112" y="542"/>
                </a:lnTo>
                <a:lnTo>
                  <a:pt x="114" y="528"/>
                </a:lnTo>
                <a:lnTo>
                  <a:pt x="114" y="528"/>
                </a:lnTo>
                <a:lnTo>
                  <a:pt x="114" y="514"/>
                </a:lnTo>
                <a:lnTo>
                  <a:pt x="114" y="514"/>
                </a:lnTo>
                <a:lnTo>
                  <a:pt x="116" y="494"/>
                </a:lnTo>
                <a:lnTo>
                  <a:pt x="116" y="494"/>
                </a:lnTo>
                <a:lnTo>
                  <a:pt x="116" y="484"/>
                </a:lnTo>
                <a:lnTo>
                  <a:pt x="116" y="484"/>
                </a:lnTo>
                <a:lnTo>
                  <a:pt x="118" y="468"/>
                </a:lnTo>
                <a:lnTo>
                  <a:pt x="118" y="468"/>
                </a:lnTo>
                <a:lnTo>
                  <a:pt x="120" y="456"/>
                </a:lnTo>
                <a:lnTo>
                  <a:pt x="120" y="456"/>
                </a:lnTo>
                <a:lnTo>
                  <a:pt x="122" y="446"/>
                </a:lnTo>
                <a:lnTo>
                  <a:pt x="122" y="446"/>
                </a:lnTo>
                <a:lnTo>
                  <a:pt x="126" y="428"/>
                </a:lnTo>
                <a:lnTo>
                  <a:pt x="126" y="428"/>
                </a:lnTo>
                <a:lnTo>
                  <a:pt x="128" y="418"/>
                </a:lnTo>
                <a:lnTo>
                  <a:pt x="128" y="418"/>
                </a:lnTo>
                <a:lnTo>
                  <a:pt x="130" y="404"/>
                </a:lnTo>
                <a:lnTo>
                  <a:pt x="130" y="404"/>
                </a:lnTo>
                <a:lnTo>
                  <a:pt x="134" y="390"/>
                </a:lnTo>
                <a:lnTo>
                  <a:pt x="134" y="390"/>
                </a:lnTo>
                <a:lnTo>
                  <a:pt x="136" y="374"/>
                </a:lnTo>
                <a:lnTo>
                  <a:pt x="136" y="374"/>
                </a:lnTo>
                <a:lnTo>
                  <a:pt x="138" y="354"/>
                </a:lnTo>
                <a:lnTo>
                  <a:pt x="138" y="354"/>
                </a:lnTo>
                <a:lnTo>
                  <a:pt x="140" y="348"/>
                </a:lnTo>
                <a:lnTo>
                  <a:pt x="140" y="348"/>
                </a:lnTo>
                <a:lnTo>
                  <a:pt x="142" y="344"/>
                </a:lnTo>
                <a:lnTo>
                  <a:pt x="142" y="344"/>
                </a:lnTo>
                <a:lnTo>
                  <a:pt x="142" y="348"/>
                </a:lnTo>
                <a:lnTo>
                  <a:pt x="142" y="348"/>
                </a:lnTo>
                <a:lnTo>
                  <a:pt x="146" y="364"/>
                </a:lnTo>
                <a:lnTo>
                  <a:pt x="146" y="364"/>
                </a:lnTo>
                <a:lnTo>
                  <a:pt x="148" y="378"/>
                </a:lnTo>
                <a:lnTo>
                  <a:pt x="148" y="378"/>
                </a:lnTo>
                <a:lnTo>
                  <a:pt x="148" y="422"/>
                </a:lnTo>
                <a:lnTo>
                  <a:pt x="148" y="422"/>
                </a:lnTo>
                <a:lnTo>
                  <a:pt x="150" y="460"/>
                </a:lnTo>
                <a:lnTo>
                  <a:pt x="150" y="460"/>
                </a:lnTo>
                <a:lnTo>
                  <a:pt x="150" y="488"/>
                </a:lnTo>
                <a:lnTo>
                  <a:pt x="150" y="488"/>
                </a:lnTo>
                <a:lnTo>
                  <a:pt x="154" y="508"/>
                </a:lnTo>
                <a:lnTo>
                  <a:pt x="154" y="508"/>
                </a:lnTo>
                <a:lnTo>
                  <a:pt x="160" y="536"/>
                </a:lnTo>
                <a:lnTo>
                  <a:pt x="160" y="536"/>
                </a:lnTo>
                <a:lnTo>
                  <a:pt x="160" y="554"/>
                </a:lnTo>
                <a:lnTo>
                  <a:pt x="160" y="554"/>
                </a:lnTo>
                <a:lnTo>
                  <a:pt x="160" y="562"/>
                </a:lnTo>
                <a:lnTo>
                  <a:pt x="162" y="568"/>
                </a:lnTo>
                <a:lnTo>
                  <a:pt x="162" y="568"/>
                </a:lnTo>
                <a:lnTo>
                  <a:pt x="164" y="576"/>
                </a:lnTo>
                <a:lnTo>
                  <a:pt x="164" y="576"/>
                </a:lnTo>
                <a:lnTo>
                  <a:pt x="164" y="582"/>
                </a:lnTo>
                <a:lnTo>
                  <a:pt x="164" y="582"/>
                </a:lnTo>
                <a:lnTo>
                  <a:pt x="164" y="586"/>
                </a:lnTo>
                <a:lnTo>
                  <a:pt x="164" y="586"/>
                </a:lnTo>
                <a:lnTo>
                  <a:pt x="166" y="588"/>
                </a:lnTo>
                <a:lnTo>
                  <a:pt x="166" y="588"/>
                </a:lnTo>
                <a:lnTo>
                  <a:pt x="164" y="588"/>
                </a:lnTo>
                <a:lnTo>
                  <a:pt x="164" y="588"/>
                </a:lnTo>
                <a:lnTo>
                  <a:pt x="166" y="594"/>
                </a:lnTo>
                <a:lnTo>
                  <a:pt x="166" y="594"/>
                </a:lnTo>
                <a:lnTo>
                  <a:pt x="164" y="600"/>
                </a:lnTo>
                <a:lnTo>
                  <a:pt x="164" y="600"/>
                </a:lnTo>
                <a:lnTo>
                  <a:pt x="176" y="602"/>
                </a:lnTo>
                <a:lnTo>
                  <a:pt x="176" y="602"/>
                </a:lnTo>
                <a:lnTo>
                  <a:pt x="182" y="602"/>
                </a:lnTo>
                <a:lnTo>
                  <a:pt x="182" y="600"/>
                </a:lnTo>
                <a:lnTo>
                  <a:pt x="182" y="600"/>
                </a:lnTo>
                <a:lnTo>
                  <a:pt x="184" y="598"/>
                </a:lnTo>
                <a:lnTo>
                  <a:pt x="184" y="598"/>
                </a:lnTo>
                <a:lnTo>
                  <a:pt x="186" y="598"/>
                </a:lnTo>
                <a:lnTo>
                  <a:pt x="188" y="600"/>
                </a:lnTo>
                <a:lnTo>
                  <a:pt x="188" y="600"/>
                </a:lnTo>
                <a:lnTo>
                  <a:pt x="194" y="600"/>
                </a:lnTo>
                <a:lnTo>
                  <a:pt x="208" y="602"/>
                </a:lnTo>
                <a:lnTo>
                  <a:pt x="208" y="602"/>
                </a:lnTo>
                <a:lnTo>
                  <a:pt x="220" y="600"/>
                </a:lnTo>
                <a:lnTo>
                  <a:pt x="222" y="600"/>
                </a:lnTo>
                <a:lnTo>
                  <a:pt x="222" y="598"/>
                </a:lnTo>
                <a:lnTo>
                  <a:pt x="222" y="598"/>
                </a:lnTo>
                <a:lnTo>
                  <a:pt x="222" y="596"/>
                </a:lnTo>
                <a:lnTo>
                  <a:pt x="222" y="596"/>
                </a:lnTo>
                <a:lnTo>
                  <a:pt x="220" y="596"/>
                </a:lnTo>
                <a:lnTo>
                  <a:pt x="220" y="596"/>
                </a:lnTo>
                <a:lnTo>
                  <a:pt x="220" y="594"/>
                </a:lnTo>
                <a:lnTo>
                  <a:pt x="220" y="594"/>
                </a:lnTo>
                <a:lnTo>
                  <a:pt x="220" y="592"/>
                </a:lnTo>
                <a:lnTo>
                  <a:pt x="220" y="588"/>
                </a:lnTo>
                <a:lnTo>
                  <a:pt x="220" y="588"/>
                </a:lnTo>
                <a:lnTo>
                  <a:pt x="214" y="586"/>
                </a:lnTo>
                <a:lnTo>
                  <a:pt x="214" y="586"/>
                </a:lnTo>
                <a:lnTo>
                  <a:pt x="210" y="582"/>
                </a:lnTo>
                <a:lnTo>
                  <a:pt x="210" y="582"/>
                </a:lnTo>
                <a:lnTo>
                  <a:pt x="206" y="580"/>
                </a:lnTo>
                <a:lnTo>
                  <a:pt x="204" y="574"/>
                </a:lnTo>
                <a:lnTo>
                  <a:pt x="204" y="574"/>
                </a:lnTo>
                <a:lnTo>
                  <a:pt x="202" y="572"/>
                </a:lnTo>
                <a:lnTo>
                  <a:pt x="202" y="570"/>
                </a:lnTo>
                <a:lnTo>
                  <a:pt x="202" y="570"/>
                </a:lnTo>
                <a:lnTo>
                  <a:pt x="200" y="566"/>
                </a:lnTo>
                <a:lnTo>
                  <a:pt x="200" y="566"/>
                </a:lnTo>
                <a:lnTo>
                  <a:pt x="200" y="560"/>
                </a:lnTo>
                <a:lnTo>
                  <a:pt x="200" y="560"/>
                </a:lnTo>
                <a:lnTo>
                  <a:pt x="198" y="558"/>
                </a:lnTo>
                <a:lnTo>
                  <a:pt x="198" y="558"/>
                </a:lnTo>
                <a:lnTo>
                  <a:pt x="196" y="558"/>
                </a:lnTo>
                <a:lnTo>
                  <a:pt x="196" y="558"/>
                </a:lnTo>
                <a:lnTo>
                  <a:pt x="196" y="558"/>
                </a:lnTo>
                <a:lnTo>
                  <a:pt x="198" y="556"/>
                </a:lnTo>
                <a:lnTo>
                  <a:pt x="198" y="556"/>
                </a:lnTo>
                <a:lnTo>
                  <a:pt x="196" y="550"/>
                </a:lnTo>
                <a:lnTo>
                  <a:pt x="196" y="550"/>
                </a:lnTo>
                <a:lnTo>
                  <a:pt x="196" y="544"/>
                </a:lnTo>
                <a:lnTo>
                  <a:pt x="196" y="544"/>
                </a:lnTo>
                <a:lnTo>
                  <a:pt x="198" y="520"/>
                </a:lnTo>
                <a:lnTo>
                  <a:pt x="198" y="520"/>
                </a:lnTo>
                <a:lnTo>
                  <a:pt x="200" y="490"/>
                </a:lnTo>
                <a:lnTo>
                  <a:pt x="200" y="490"/>
                </a:lnTo>
                <a:lnTo>
                  <a:pt x="198" y="462"/>
                </a:lnTo>
                <a:lnTo>
                  <a:pt x="198" y="462"/>
                </a:lnTo>
                <a:lnTo>
                  <a:pt x="198" y="438"/>
                </a:lnTo>
                <a:lnTo>
                  <a:pt x="198" y="438"/>
                </a:lnTo>
                <a:lnTo>
                  <a:pt x="198" y="412"/>
                </a:lnTo>
                <a:lnTo>
                  <a:pt x="198" y="412"/>
                </a:lnTo>
                <a:lnTo>
                  <a:pt x="200" y="384"/>
                </a:lnTo>
                <a:lnTo>
                  <a:pt x="200" y="384"/>
                </a:lnTo>
                <a:lnTo>
                  <a:pt x="202" y="354"/>
                </a:lnTo>
                <a:lnTo>
                  <a:pt x="202" y="354"/>
                </a:lnTo>
                <a:lnTo>
                  <a:pt x="204" y="324"/>
                </a:lnTo>
                <a:lnTo>
                  <a:pt x="204" y="324"/>
                </a:lnTo>
                <a:lnTo>
                  <a:pt x="204" y="322"/>
                </a:lnTo>
                <a:lnTo>
                  <a:pt x="204" y="320"/>
                </a:lnTo>
                <a:lnTo>
                  <a:pt x="204" y="320"/>
                </a:lnTo>
                <a:lnTo>
                  <a:pt x="204" y="316"/>
                </a:lnTo>
                <a:lnTo>
                  <a:pt x="204" y="312"/>
                </a:lnTo>
                <a:lnTo>
                  <a:pt x="204" y="312"/>
                </a:lnTo>
                <a:lnTo>
                  <a:pt x="206" y="294"/>
                </a:lnTo>
                <a:lnTo>
                  <a:pt x="206" y="294"/>
                </a:lnTo>
                <a:lnTo>
                  <a:pt x="208" y="278"/>
                </a:lnTo>
                <a:lnTo>
                  <a:pt x="208" y="278"/>
                </a:lnTo>
                <a:lnTo>
                  <a:pt x="208" y="268"/>
                </a:lnTo>
                <a:lnTo>
                  <a:pt x="208" y="268"/>
                </a:lnTo>
                <a:lnTo>
                  <a:pt x="208" y="258"/>
                </a:lnTo>
                <a:lnTo>
                  <a:pt x="210" y="258"/>
                </a:lnTo>
                <a:lnTo>
                  <a:pt x="210" y="258"/>
                </a:lnTo>
                <a:lnTo>
                  <a:pt x="208" y="248"/>
                </a:lnTo>
                <a:lnTo>
                  <a:pt x="208" y="248"/>
                </a:lnTo>
                <a:lnTo>
                  <a:pt x="208" y="226"/>
                </a:lnTo>
                <a:lnTo>
                  <a:pt x="208" y="226"/>
                </a:lnTo>
                <a:lnTo>
                  <a:pt x="208" y="214"/>
                </a:lnTo>
                <a:lnTo>
                  <a:pt x="208" y="214"/>
                </a:lnTo>
                <a:lnTo>
                  <a:pt x="208" y="194"/>
                </a:lnTo>
                <a:lnTo>
                  <a:pt x="210" y="178"/>
                </a:lnTo>
                <a:lnTo>
                  <a:pt x="210" y="178"/>
                </a:lnTo>
                <a:lnTo>
                  <a:pt x="212" y="178"/>
                </a:lnTo>
                <a:lnTo>
                  <a:pt x="212" y="178"/>
                </a:lnTo>
                <a:lnTo>
                  <a:pt x="214" y="182"/>
                </a:lnTo>
                <a:lnTo>
                  <a:pt x="214" y="182"/>
                </a:lnTo>
                <a:lnTo>
                  <a:pt x="218" y="186"/>
                </a:lnTo>
                <a:lnTo>
                  <a:pt x="218" y="186"/>
                </a:lnTo>
                <a:lnTo>
                  <a:pt x="220" y="186"/>
                </a:lnTo>
                <a:lnTo>
                  <a:pt x="220" y="186"/>
                </a:lnTo>
                <a:lnTo>
                  <a:pt x="230" y="190"/>
                </a:lnTo>
                <a:lnTo>
                  <a:pt x="230" y="190"/>
                </a:lnTo>
                <a:lnTo>
                  <a:pt x="242" y="190"/>
                </a:lnTo>
                <a:lnTo>
                  <a:pt x="242" y="190"/>
                </a:lnTo>
                <a:lnTo>
                  <a:pt x="252" y="188"/>
                </a:lnTo>
                <a:lnTo>
                  <a:pt x="252" y="188"/>
                </a:lnTo>
                <a:lnTo>
                  <a:pt x="256" y="184"/>
                </a:lnTo>
                <a:lnTo>
                  <a:pt x="256" y="184"/>
                </a:lnTo>
                <a:lnTo>
                  <a:pt x="260" y="180"/>
                </a:lnTo>
                <a:lnTo>
                  <a:pt x="260" y="180"/>
                </a:lnTo>
                <a:lnTo>
                  <a:pt x="262" y="172"/>
                </a:lnTo>
                <a:lnTo>
                  <a:pt x="264" y="164"/>
                </a:lnTo>
                <a:lnTo>
                  <a:pt x="264" y="164"/>
                </a:lnTo>
                <a:lnTo>
                  <a:pt x="262" y="162"/>
                </a:lnTo>
                <a:lnTo>
                  <a:pt x="260" y="160"/>
                </a:lnTo>
                <a:lnTo>
                  <a:pt x="260" y="160"/>
                </a:lnTo>
                <a:close/>
                <a:moveTo>
                  <a:pt x="224" y="34"/>
                </a:moveTo>
                <a:lnTo>
                  <a:pt x="224" y="34"/>
                </a:lnTo>
                <a:lnTo>
                  <a:pt x="224" y="34"/>
                </a:lnTo>
                <a:lnTo>
                  <a:pt x="224" y="36"/>
                </a:lnTo>
                <a:lnTo>
                  <a:pt x="224" y="36"/>
                </a:lnTo>
                <a:lnTo>
                  <a:pt x="224" y="34"/>
                </a:lnTo>
                <a:lnTo>
                  <a:pt x="224" y="34"/>
                </a:lnTo>
                <a:close/>
                <a:moveTo>
                  <a:pt x="222" y="42"/>
                </a:moveTo>
                <a:lnTo>
                  <a:pt x="222" y="42"/>
                </a:lnTo>
                <a:lnTo>
                  <a:pt x="224" y="42"/>
                </a:lnTo>
                <a:lnTo>
                  <a:pt x="224" y="42"/>
                </a:lnTo>
                <a:lnTo>
                  <a:pt x="222" y="42"/>
                </a:lnTo>
                <a:lnTo>
                  <a:pt x="222" y="42"/>
                </a:lnTo>
                <a:lnTo>
                  <a:pt x="222" y="42"/>
                </a:lnTo>
                <a:lnTo>
                  <a:pt x="222" y="42"/>
                </a:lnTo>
                <a:close/>
                <a:moveTo>
                  <a:pt x="218" y="18"/>
                </a:moveTo>
                <a:lnTo>
                  <a:pt x="218" y="18"/>
                </a:lnTo>
                <a:lnTo>
                  <a:pt x="220" y="18"/>
                </a:lnTo>
                <a:lnTo>
                  <a:pt x="220" y="18"/>
                </a:lnTo>
                <a:lnTo>
                  <a:pt x="218" y="18"/>
                </a:lnTo>
                <a:lnTo>
                  <a:pt x="218" y="18"/>
                </a:lnTo>
                <a:lnTo>
                  <a:pt x="218" y="18"/>
                </a:lnTo>
                <a:lnTo>
                  <a:pt x="218" y="18"/>
                </a:lnTo>
                <a:close/>
                <a:moveTo>
                  <a:pt x="200" y="2"/>
                </a:moveTo>
                <a:lnTo>
                  <a:pt x="202" y="2"/>
                </a:lnTo>
                <a:lnTo>
                  <a:pt x="202" y="2"/>
                </a:lnTo>
                <a:lnTo>
                  <a:pt x="200" y="2"/>
                </a:lnTo>
                <a:lnTo>
                  <a:pt x="200" y="2"/>
                </a:lnTo>
                <a:lnTo>
                  <a:pt x="198" y="2"/>
                </a:lnTo>
                <a:lnTo>
                  <a:pt x="198" y="2"/>
                </a:lnTo>
                <a:lnTo>
                  <a:pt x="200" y="2"/>
                </a:lnTo>
                <a:lnTo>
                  <a:pt x="200" y="2"/>
                </a:lnTo>
                <a:close/>
                <a:moveTo>
                  <a:pt x="198" y="0"/>
                </a:moveTo>
                <a:lnTo>
                  <a:pt x="198" y="0"/>
                </a:lnTo>
                <a:lnTo>
                  <a:pt x="198" y="2"/>
                </a:lnTo>
                <a:lnTo>
                  <a:pt x="198" y="2"/>
                </a:lnTo>
                <a:lnTo>
                  <a:pt x="198" y="2"/>
                </a:lnTo>
                <a:lnTo>
                  <a:pt x="198" y="2"/>
                </a:lnTo>
                <a:lnTo>
                  <a:pt x="196" y="0"/>
                </a:lnTo>
                <a:lnTo>
                  <a:pt x="196" y="0"/>
                </a:lnTo>
                <a:lnTo>
                  <a:pt x="198" y="0"/>
                </a:lnTo>
                <a:lnTo>
                  <a:pt x="198" y="0"/>
                </a:lnTo>
                <a:close/>
                <a:moveTo>
                  <a:pt x="194" y="2"/>
                </a:moveTo>
                <a:lnTo>
                  <a:pt x="194" y="2"/>
                </a:lnTo>
                <a:lnTo>
                  <a:pt x="196" y="2"/>
                </a:lnTo>
                <a:lnTo>
                  <a:pt x="196" y="2"/>
                </a:lnTo>
                <a:lnTo>
                  <a:pt x="198" y="2"/>
                </a:lnTo>
                <a:lnTo>
                  <a:pt x="198" y="2"/>
                </a:lnTo>
                <a:lnTo>
                  <a:pt x="194" y="2"/>
                </a:lnTo>
                <a:lnTo>
                  <a:pt x="194" y="2"/>
                </a:lnTo>
                <a:lnTo>
                  <a:pt x="190" y="4"/>
                </a:lnTo>
                <a:lnTo>
                  <a:pt x="190" y="4"/>
                </a:lnTo>
                <a:lnTo>
                  <a:pt x="192" y="2"/>
                </a:lnTo>
                <a:lnTo>
                  <a:pt x="194" y="2"/>
                </a:lnTo>
                <a:lnTo>
                  <a:pt x="194" y="2"/>
                </a:lnTo>
                <a:close/>
                <a:moveTo>
                  <a:pt x="52" y="318"/>
                </a:moveTo>
                <a:lnTo>
                  <a:pt x="52" y="318"/>
                </a:lnTo>
                <a:lnTo>
                  <a:pt x="52" y="320"/>
                </a:lnTo>
                <a:lnTo>
                  <a:pt x="42" y="320"/>
                </a:lnTo>
                <a:lnTo>
                  <a:pt x="42" y="320"/>
                </a:lnTo>
                <a:lnTo>
                  <a:pt x="42" y="316"/>
                </a:lnTo>
                <a:lnTo>
                  <a:pt x="42" y="316"/>
                </a:lnTo>
                <a:lnTo>
                  <a:pt x="42" y="314"/>
                </a:lnTo>
                <a:lnTo>
                  <a:pt x="42" y="314"/>
                </a:lnTo>
                <a:lnTo>
                  <a:pt x="44" y="314"/>
                </a:lnTo>
                <a:lnTo>
                  <a:pt x="46" y="316"/>
                </a:lnTo>
                <a:lnTo>
                  <a:pt x="46" y="316"/>
                </a:lnTo>
                <a:lnTo>
                  <a:pt x="46" y="316"/>
                </a:lnTo>
                <a:lnTo>
                  <a:pt x="46" y="316"/>
                </a:lnTo>
                <a:lnTo>
                  <a:pt x="50" y="314"/>
                </a:lnTo>
                <a:lnTo>
                  <a:pt x="50" y="314"/>
                </a:lnTo>
                <a:lnTo>
                  <a:pt x="52" y="314"/>
                </a:lnTo>
                <a:lnTo>
                  <a:pt x="52" y="314"/>
                </a:lnTo>
                <a:lnTo>
                  <a:pt x="52" y="318"/>
                </a:lnTo>
                <a:lnTo>
                  <a:pt x="52" y="318"/>
                </a:lnTo>
                <a:close/>
                <a:moveTo>
                  <a:pt x="56" y="302"/>
                </a:moveTo>
                <a:lnTo>
                  <a:pt x="56" y="302"/>
                </a:lnTo>
                <a:lnTo>
                  <a:pt x="54" y="300"/>
                </a:lnTo>
                <a:lnTo>
                  <a:pt x="54" y="300"/>
                </a:lnTo>
                <a:lnTo>
                  <a:pt x="50" y="300"/>
                </a:lnTo>
                <a:lnTo>
                  <a:pt x="50" y="300"/>
                </a:lnTo>
                <a:lnTo>
                  <a:pt x="52" y="298"/>
                </a:lnTo>
                <a:lnTo>
                  <a:pt x="54" y="296"/>
                </a:lnTo>
                <a:lnTo>
                  <a:pt x="54" y="296"/>
                </a:lnTo>
                <a:lnTo>
                  <a:pt x="56" y="298"/>
                </a:lnTo>
                <a:lnTo>
                  <a:pt x="56" y="298"/>
                </a:lnTo>
                <a:lnTo>
                  <a:pt x="56" y="300"/>
                </a:lnTo>
                <a:lnTo>
                  <a:pt x="56" y="300"/>
                </a:lnTo>
                <a:lnTo>
                  <a:pt x="56" y="302"/>
                </a:lnTo>
                <a:lnTo>
                  <a:pt x="56" y="302"/>
                </a:lnTo>
                <a:close/>
                <a:moveTo>
                  <a:pt x="86" y="192"/>
                </a:moveTo>
                <a:lnTo>
                  <a:pt x="86" y="192"/>
                </a:lnTo>
                <a:lnTo>
                  <a:pt x="86" y="206"/>
                </a:lnTo>
                <a:lnTo>
                  <a:pt x="86" y="206"/>
                </a:lnTo>
                <a:lnTo>
                  <a:pt x="84" y="212"/>
                </a:lnTo>
                <a:lnTo>
                  <a:pt x="84" y="212"/>
                </a:lnTo>
                <a:lnTo>
                  <a:pt x="82" y="226"/>
                </a:lnTo>
                <a:lnTo>
                  <a:pt x="82" y="226"/>
                </a:lnTo>
                <a:lnTo>
                  <a:pt x="78" y="232"/>
                </a:lnTo>
                <a:lnTo>
                  <a:pt x="78" y="232"/>
                </a:lnTo>
                <a:lnTo>
                  <a:pt x="76" y="240"/>
                </a:lnTo>
                <a:lnTo>
                  <a:pt x="76" y="240"/>
                </a:lnTo>
                <a:lnTo>
                  <a:pt x="74" y="244"/>
                </a:lnTo>
                <a:lnTo>
                  <a:pt x="78" y="244"/>
                </a:lnTo>
                <a:lnTo>
                  <a:pt x="78" y="244"/>
                </a:lnTo>
                <a:lnTo>
                  <a:pt x="76" y="250"/>
                </a:lnTo>
                <a:lnTo>
                  <a:pt x="76" y="250"/>
                </a:lnTo>
                <a:lnTo>
                  <a:pt x="76" y="256"/>
                </a:lnTo>
                <a:lnTo>
                  <a:pt x="76" y="256"/>
                </a:lnTo>
                <a:lnTo>
                  <a:pt x="70" y="286"/>
                </a:lnTo>
                <a:lnTo>
                  <a:pt x="70" y="286"/>
                </a:lnTo>
                <a:lnTo>
                  <a:pt x="68" y="306"/>
                </a:lnTo>
                <a:lnTo>
                  <a:pt x="68" y="306"/>
                </a:lnTo>
                <a:lnTo>
                  <a:pt x="76" y="310"/>
                </a:lnTo>
                <a:lnTo>
                  <a:pt x="76" y="310"/>
                </a:lnTo>
                <a:lnTo>
                  <a:pt x="82" y="310"/>
                </a:lnTo>
                <a:lnTo>
                  <a:pt x="82" y="310"/>
                </a:lnTo>
                <a:lnTo>
                  <a:pt x="80" y="316"/>
                </a:lnTo>
                <a:lnTo>
                  <a:pt x="80" y="316"/>
                </a:lnTo>
                <a:lnTo>
                  <a:pt x="80" y="328"/>
                </a:lnTo>
                <a:lnTo>
                  <a:pt x="74" y="326"/>
                </a:lnTo>
                <a:lnTo>
                  <a:pt x="74" y="326"/>
                </a:lnTo>
                <a:lnTo>
                  <a:pt x="74" y="324"/>
                </a:lnTo>
                <a:lnTo>
                  <a:pt x="74" y="324"/>
                </a:lnTo>
                <a:lnTo>
                  <a:pt x="70" y="324"/>
                </a:lnTo>
                <a:lnTo>
                  <a:pt x="70" y="324"/>
                </a:lnTo>
                <a:lnTo>
                  <a:pt x="68" y="324"/>
                </a:lnTo>
                <a:lnTo>
                  <a:pt x="68" y="324"/>
                </a:lnTo>
                <a:lnTo>
                  <a:pt x="64" y="324"/>
                </a:lnTo>
                <a:lnTo>
                  <a:pt x="64" y="324"/>
                </a:lnTo>
                <a:lnTo>
                  <a:pt x="58" y="322"/>
                </a:lnTo>
                <a:lnTo>
                  <a:pt x="58" y="322"/>
                </a:lnTo>
                <a:lnTo>
                  <a:pt x="58" y="320"/>
                </a:lnTo>
                <a:lnTo>
                  <a:pt x="58" y="320"/>
                </a:lnTo>
                <a:lnTo>
                  <a:pt x="56" y="320"/>
                </a:lnTo>
                <a:lnTo>
                  <a:pt x="56" y="320"/>
                </a:lnTo>
                <a:lnTo>
                  <a:pt x="58" y="314"/>
                </a:lnTo>
                <a:lnTo>
                  <a:pt x="58" y="314"/>
                </a:lnTo>
                <a:lnTo>
                  <a:pt x="58" y="310"/>
                </a:lnTo>
                <a:lnTo>
                  <a:pt x="60" y="308"/>
                </a:lnTo>
                <a:lnTo>
                  <a:pt x="60" y="308"/>
                </a:lnTo>
                <a:lnTo>
                  <a:pt x="62" y="308"/>
                </a:lnTo>
                <a:lnTo>
                  <a:pt x="62" y="308"/>
                </a:lnTo>
                <a:lnTo>
                  <a:pt x="64" y="308"/>
                </a:lnTo>
                <a:lnTo>
                  <a:pt x="64" y="306"/>
                </a:lnTo>
                <a:lnTo>
                  <a:pt x="64" y="306"/>
                </a:lnTo>
                <a:lnTo>
                  <a:pt x="62" y="296"/>
                </a:lnTo>
                <a:lnTo>
                  <a:pt x="62" y="296"/>
                </a:lnTo>
                <a:lnTo>
                  <a:pt x="60" y="292"/>
                </a:lnTo>
                <a:lnTo>
                  <a:pt x="60" y="288"/>
                </a:lnTo>
                <a:lnTo>
                  <a:pt x="60" y="288"/>
                </a:lnTo>
                <a:lnTo>
                  <a:pt x="58" y="280"/>
                </a:lnTo>
                <a:lnTo>
                  <a:pt x="58" y="280"/>
                </a:lnTo>
                <a:lnTo>
                  <a:pt x="58" y="280"/>
                </a:lnTo>
                <a:lnTo>
                  <a:pt x="58" y="280"/>
                </a:lnTo>
                <a:lnTo>
                  <a:pt x="62" y="278"/>
                </a:lnTo>
                <a:lnTo>
                  <a:pt x="62" y="278"/>
                </a:lnTo>
                <a:lnTo>
                  <a:pt x="64" y="266"/>
                </a:lnTo>
                <a:lnTo>
                  <a:pt x="64" y="266"/>
                </a:lnTo>
                <a:lnTo>
                  <a:pt x="66" y="256"/>
                </a:lnTo>
                <a:lnTo>
                  <a:pt x="66" y="256"/>
                </a:lnTo>
                <a:lnTo>
                  <a:pt x="68" y="242"/>
                </a:lnTo>
                <a:lnTo>
                  <a:pt x="68" y="242"/>
                </a:lnTo>
                <a:lnTo>
                  <a:pt x="72" y="222"/>
                </a:lnTo>
                <a:lnTo>
                  <a:pt x="72" y="222"/>
                </a:lnTo>
                <a:lnTo>
                  <a:pt x="76" y="210"/>
                </a:lnTo>
                <a:lnTo>
                  <a:pt x="76" y="210"/>
                </a:lnTo>
                <a:lnTo>
                  <a:pt x="78" y="206"/>
                </a:lnTo>
                <a:lnTo>
                  <a:pt x="78" y="206"/>
                </a:lnTo>
                <a:lnTo>
                  <a:pt x="80" y="196"/>
                </a:lnTo>
                <a:lnTo>
                  <a:pt x="80" y="196"/>
                </a:lnTo>
                <a:lnTo>
                  <a:pt x="82" y="190"/>
                </a:lnTo>
                <a:lnTo>
                  <a:pt x="82" y="190"/>
                </a:lnTo>
                <a:lnTo>
                  <a:pt x="86" y="182"/>
                </a:lnTo>
                <a:lnTo>
                  <a:pt x="86" y="182"/>
                </a:lnTo>
                <a:lnTo>
                  <a:pt x="86" y="192"/>
                </a:lnTo>
                <a:lnTo>
                  <a:pt x="86" y="192"/>
                </a:lnTo>
                <a:close/>
                <a:moveTo>
                  <a:pt x="214" y="82"/>
                </a:moveTo>
                <a:lnTo>
                  <a:pt x="214" y="82"/>
                </a:lnTo>
                <a:lnTo>
                  <a:pt x="214" y="80"/>
                </a:lnTo>
                <a:lnTo>
                  <a:pt x="216" y="80"/>
                </a:lnTo>
                <a:lnTo>
                  <a:pt x="214" y="82"/>
                </a:lnTo>
                <a:close/>
                <a:moveTo>
                  <a:pt x="218" y="76"/>
                </a:moveTo>
                <a:lnTo>
                  <a:pt x="220" y="74"/>
                </a:lnTo>
                <a:lnTo>
                  <a:pt x="220" y="74"/>
                </a:lnTo>
                <a:lnTo>
                  <a:pt x="218" y="76"/>
                </a:lnTo>
                <a:lnTo>
                  <a:pt x="218" y="7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Racing ahead of the rest</a:t>
            </a:r>
          </a:p>
        </p:txBody>
      </p:sp>
      <p:sp>
        <p:nvSpPr>
          <p:cNvPr id="20" name="Freeform 36"/>
          <p:cNvSpPr>
            <a:spLocks noEditPoints="1"/>
          </p:cNvSpPr>
          <p:nvPr/>
        </p:nvSpPr>
        <p:spPr bwMode="auto">
          <a:xfrm>
            <a:off x="1486524" y="1699549"/>
            <a:ext cx="1103255" cy="1593590"/>
          </a:xfrm>
          <a:custGeom>
            <a:avLst/>
            <a:gdLst/>
            <a:ahLst/>
            <a:cxnLst>
              <a:cxn ang="0">
                <a:pos x="462" y="320"/>
              </a:cxn>
              <a:cxn ang="0">
                <a:pos x="414" y="274"/>
              </a:cxn>
              <a:cxn ang="0">
                <a:pos x="388" y="244"/>
              </a:cxn>
              <a:cxn ang="0">
                <a:pos x="368" y="206"/>
              </a:cxn>
              <a:cxn ang="0">
                <a:pos x="356" y="156"/>
              </a:cxn>
              <a:cxn ang="0">
                <a:pos x="334" y="128"/>
              </a:cxn>
              <a:cxn ang="0">
                <a:pos x="360" y="92"/>
              </a:cxn>
              <a:cxn ang="0">
                <a:pos x="366" y="72"/>
              </a:cxn>
              <a:cxn ang="0">
                <a:pos x="360" y="40"/>
              </a:cxn>
              <a:cxn ang="0">
                <a:pos x="330" y="4"/>
              </a:cxn>
              <a:cxn ang="0">
                <a:pos x="278" y="36"/>
              </a:cxn>
              <a:cxn ang="0">
                <a:pos x="264" y="80"/>
              </a:cxn>
              <a:cxn ang="0">
                <a:pos x="262" y="96"/>
              </a:cxn>
              <a:cxn ang="0">
                <a:pos x="244" y="168"/>
              </a:cxn>
              <a:cxn ang="0">
                <a:pos x="216" y="240"/>
              </a:cxn>
              <a:cxn ang="0">
                <a:pos x="184" y="334"/>
              </a:cxn>
              <a:cxn ang="0">
                <a:pos x="178" y="356"/>
              </a:cxn>
              <a:cxn ang="0">
                <a:pos x="144" y="398"/>
              </a:cxn>
              <a:cxn ang="0">
                <a:pos x="122" y="386"/>
              </a:cxn>
              <a:cxn ang="0">
                <a:pos x="78" y="366"/>
              </a:cxn>
              <a:cxn ang="0">
                <a:pos x="10" y="494"/>
              </a:cxn>
              <a:cxn ang="0">
                <a:pos x="140" y="590"/>
              </a:cxn>
              <a:cxn ang="0">
                <a:pos x="172" y="584"/>
              </a:cxn>
              <a:cxn ang="0">
                <a:pos x="214" y="456"/>
              </a:cxn>
              <a:cxn ang="0">
                <a:pos x="188" y="432"/>
              </a:cxn>
              <a:cxn ang="0">
                <a:pos x="200" y="380"/>
              </a:cxn>
              <a:cxn ang="0">
                <a:pos x="230" y="334"/>
              </a:cxn>
              <a:cxn ang="0">
                <a:pos x="260" y="298"/>
              </a:cxn>
              <a:cxn ang="0">
                <a:pos x="246" y="416"/>
              </a:cxn>
              <a:cxn ang="0">
                <a:pos x="244" y="482"/>
              </a:cxn>
              <a:cxn ang="0">
                <a:pos x="254" y="488"/>
              </a:cxn>
              <a:cxn ang="0">
                <a:pos x="216" y="676"/>
              </a:cxn>
              <a:cxn ang="0">
                <a:pos x="200" y="742"/>
              </a:cxn>
              <a:cxn ang="0">
                <a:pos x="260" y="746"/>
              </a:cxn>
              <a:cxn ang="0">
                <a:pos x="280" y="730"/>
              </a:cxn>
              <a:cxn ang="0">
                <a:pos x="252" y="676"/>
              </a:cxn>
              <a:cxn ang="0">
                <a:pos x="288" y="536"/>
              </a:cxn>
              <a:cxn ang="0">
                <a:pos x="322" y="484"/>
              </a:cxn>
              <a:cxn ang="0">
                <a:pos x="362" y="650"/>
              </a:cxn>
              <a:cxn ang="0">
                <a:pos x="382" y="730"/>
              </a:cxn>
              <a:cxn ang="0">
                <a:pos x="400" y="726"/>
              </a:cxn>
              <a:cxn ang="0">
                <a:pos x="486" y="690"/>
              </a:cxn>
              <a:cxn ang="0">
                <a:pos x="430" y="688"/>
              </a:cxn>
              <a:cxn ang="0">
                <a:pos x="394" y="562"/>
              </a:cxn>
              <a:cxn ang="0">
                <a:pos x="382" y="470"/>
              </a:cxn>
              <a:cxn ang="0">
                <a:pos x="380" y="420"/>
              </a:cxn>
              <a:cxn ang="0">
                <a:pos x="362" y="314"/>
              </a:cxn>
              <a:cxn ang="0">
                <a:pos x="358" y="278"/>
              </a:cxn>
              <a:cxn ang="0">
                <a:pos x="464" y="346"/>
              </a:cxn>
              <a:cxn ang="0">
                <a:pos x="502" y="370"/>
              </a:cxn>
              <a:cxn ang="0">
                <a:pos x="516" y="366"/>
              </a:cxn>
              <a:cxn ang="0">
                <a:pos x="170" y="424"/>
              </a:cxn>
              <a:cxn ang="0">
                <a:pos x="160" y="400"/>
              </a:cxn>
              <a:cxn ang="0">
                <a:pos x="170" y="416"/>
              </a:cxn>
              <a:cxn ang="0">
                <a:pos x="296" y="96"/>
              </a:cxn>
              <a:cxn ang="0">
                <a:pos x="284" y="100"/>
              </a:cxn>
              <a:cxn ang="0">
                <a:pos x="284" y="92"/>
              </a:cxn>
              <a:cxn ang="0">
                <a:pos x="288" y="76"/>
              </a:cxn>
              <a:cxn ang="0">
                <a:pos x="322" y="2"/>
              </a:cxn>
              <a:cxn ang="0">
                <a:pos x="328" y="4"/>
              </a:cxn>
              <a:cxn ang="0">
                <a:pos x="328" y="2"/>
              </a:cxn>
              <a:cxn ang="0">
                <a:pos x="504" y="360"/>
              </a:cxn>
            </a:cxnLst>
            <a:rect l="0" t="0" r="r" b="b"/>
            <a:pathLst>
              <a:path w="522" h="754">
                <a:moveTo>
                  <a:pt x="522" y="360"/>
                </a:moveTo>
                <a:lnTo>
                  <a:pt x="522" y="360"/>
                </a:lnTo>
                <a:lnTo>
                  <a:pt x="522" y="358"/>
                </a:lnTo>
                <a:lnTo>
                  <a:pt x="520" y="356"/>
                </a:lnTo>
                <a:lnTo>
                  <a:pt x="520" y="356"/>
                </a:lnTo>
                <a:lnTo>
                  <a:pt x="512" y="348"/>
                </a:lnTo>
                <a:lnTo>
                  <a:pt x="512" y="348"/>
                </a:lnTo>
                <a:lnTo>
                  <a:pt x="508" y="344"/>
                </a:lnTo>
                <a:lnTo>
                  <a:pt x="508" y="344"/>
                </a:lnTo>
                <a:lnTo>
                  <a:pt x="500" y="338"/>
                </a:lnTo>
                <a:lnTo>
                  <a:pt x="500" y="338"/>
                </a:lnTo>
                <a:lnTo>
                  <a:pt x="482" y="332"/>
                </a:lnTo>
                <a:lnTo>
                  <a:pt x="482" y="332"/>
                </a:lnTo>
                <a:lnTo>
                  <a:pt x="476" y="330"/>
                </a:lnTo>
                <a:lnTo>
                  <a:pt x="472" y="326"/>
                </a:lnTo>
                <a:lnTo>
                  <a:pt x="472" y="326"/>
                </a:lnTo>
                <a:lnTo>
                  <a:pt x="462" y="320"/>
                </a:lnTo>
                <a:lnTo>
                  <a:pt x="462" y="320"/>
                </a:lnTo>
                <a:lnTo>
                  <a:pt x="460" y="318"/>
                </a:lnTo>
                <a:lnTo>
                  <a:pt x="460" y="318"/>
                </a:lnTo>
                <a:lnTo>
                  <a:pt x="454" y="310"/>
                </a:lnTo>
                <a:lnTo>
                  <a:pt x="454" y="310"/>
                </a:lnTo>
                <a:lnTo>
                  <a:pt x="440" y="298"/>
                </a:lnTo>
                <a:lnTo>
                  <a:pt x="440" y="298"/>
                </a:lnTo>
                <a:lnTo>
                  <a:pt x="434" y="294"/>
                </a:lnTo>
                <a:lnTo>
                  <a:pt x="434" y="294"/>
                </a:lnTo>
                <a:lnTo>
                  <a:pt x="430" y="290"/>
                </a:lnTo>
                <a:lnTo>
                  <a:pt x="430" y="290"/>
                </a:lnTo>
                <a:lnTo>
                  <a:pt x="426" y="284"/>
                </a:lnTo>
                <a:lnTo>
                  <a:pt x="426" y="284"/>
                </a:lnTo>
                <a:lnTo>
                  <a:pt x="420" y="278"/>
                </a:lnTo>
                <a:lnTo>
                  <a:pt x="420" y="278"/>
                </a:lnTo>
                <a:lnTo>
                  <a:pt x="414" y="274"/>
                </a:lnTo>
                <a:lnTo>
                  <a:pt x="414" y="274"/>
                </a:lnTo>
                <a:lnTo>
                  <a:pt x="412" y="270"/>
                </a:lnTo>
                <a:lnTo>
                  <a:pt x="412" y="270"/>
                </a:lnTo>
                <a:lnTo>
                  <a:pt x="406" y="264"/>
                </a:lnTo>
                <a:lnTo>
                  <a:pt x="406" y="264"/>
                </a:lnTo>
                <a:lnTo>
                  <a:pt x="404" y="262"/>
                </a:lnTo>
                <a:lnTo>
                  <a:pt x="402" y="262"/>
                </a:lnTo>
                <a:lnTo>
                  <a:pt x="402" y="262"/>
                </a:lnTo>
                <a:lnTo>
                  <a:pt x="400" y="258"/>
                </a:lnTo>
                <a:lnTo>
                  <a:pt x="396" y="254"/>
                </a:lnTo>
                <a:lnTo>
                  <a:pt x="396" y="254"/>
                </a:lnTo>
                <a:lnTo>
                  <a:pt x="392" y="250"/>
                </a:lnTo>
                <a:lnTo>
                  <a:pt x="390" y="248"/>
                </a:lnTo>
                <a:lnTo>
                  <a:pt x="390" y="248"/>
                </a:lnTo>
                <a:lnTo>
                  <a:pt x="388" y="246"/>
                </a:lnTo>
                <a:lnTo>
                  <a:pt x="388" y="246"/>
                </a:lnTo>
                <a:lnTo>
                  <a:pt x="388" y="244"/>
                </a:lnTo>
                <a:lnTo>
                  <a:pt x="388" y="244"/>
                </a:lnTo>
                <a:lnTo>
                  <a:pt x="382" y="236"/>
                </a:lnTo>
                <a:lnTo>
                  <a:pt x="382" y="236"/>
                </a:lnTo>
                <a:lnTo>
                  <a:pt x="382" y="232"/>
                </a:lnTo>
                <a:lnTo>
                  <a:pt x="382" y="232"/>
                </a:lnTo>
                <a:lnTo>
                  <a:pt x="380" y="230"/>
                </a:lnTo>
                <a:lnTo>
                  <a:pt x="378" y="228"/>
                </a:lnTo>
                <a:lnTo>
                  <a:pt x="378" y="228"/>
                </a:lnTo>
                <a:lnTo>
                  <a:pt x="376" y="224"/>
                </a:lnTo>
                <a:lnTo>
                  <a:pt x="376" y="224"/>
                </a:lnTo>
                <a:lnTo>
                  <a:pt x="374" y="222"/>
                </a:lnTo>
                <a:lnTo>
                  <a:pt x="374" y="222"/>
                </a:lnTo>
                <a:lnTo>
                  <a:pt x="374" y="218"/>
                </a:lnTo>
                <a:lnTo>
                  <a:pt x="374" y="218"/>
                </a:lnTo>
                <a:lnTo>
                  <a:pt x="370" y="212"/>
                </a:lnTo>
                <a:lnTo>
                  <a:pt x="370" y="212"/>
                </a:lnTo>
                <a:lnTo>
                  <a:pt x="368" y="206"/>
                </a:lnTo>
                <a:lnTo>
                  <a:pt x="368" y="206"/>
                </a:lnTo>
                <a:lnTo>
                  <a:pt x="368" y="204"/>
                </a:lnTo>
                <a:lnTo>
                  <a:pt x="368" y="204"/>
                </a:lnTo>
                <a:lnTo>
                  <a:pt x="368" y="204"/>
                </a:lnTo>
                <a:lnTo>
                  <a:pt x="368" y="196"/>
                </a:lnTo>
                <a:lnTo>
                  <a:pt x="368" y="196"/>
                </a:lnTo>
                <a:lnTo>
                  <a:pt x="366" y="190"/>
                </a:lnTo>
                <a:lnTo>
                  <a:pt x="364" y="186"/>
                </a:lnTo>
                <a:lnTo>
                  <a:pt x="364" y="186"/>
                </a:lnTo>
                <a:lnTo>
                  <a:pt x="362" y="184"/>
                </a:lnTo>
                <a:lnTo>
                  <a:pt x="362" y="178"/>
                </a:lnTo>
                <a:lnTo>
                  <a:pt x="362" y="178"/>
                </a:lnTo>
                <a:lnTo>
                  <a:pt x="362" y="172"/>
                </a:lnTo>
                <a:lnTo>
                  <a:pt x="360" y="164"/>
                </a:lnTo>
                <a:lnTo>
                  <a:pt x="360" y="164"/>
                </a:lnTo>
                <a:lnTo>
                  <a:pt x="358" y="158"/>
                </a:lnTo>
                <a:lnTo>
                  <a:pt x="356" y="156"/>
                </a:lnTo>
                <a:lnTo>
                  <a:pt x="356" y="156"/>
                </a:lnTo>
                <a:lnTo>
                  <a:pt x="354" y="150"/>
                </a:lnTo>
                <a:lnTo>
                  <a:pt x="354" y="150"/>
                </a:lnTo>
                <a:lnTo>
                  <a:pt x="354" y="146"/>
                </a:lnTo>
                <a:lnTo>
                  <a:pt x="352" y="146"/>
                </a:lnTo>
                <a:lnTo>
                  <a:pt x="352" y="146"/>
                </a:lnTo>
                <a:lnTo>
                  <a:pt x="352" y="146"/>
                </a:lnTo>
                <a:lnTo>
                  <a:pt x="350" y="148"/>
                </a:lnTo>
                <a:lnTo>
                  <a:pt x="350" y="148"/>
                </a:lnTo>
                <a:lnTo>
                  <a:pt x="350" y="148"/>
                </a:lnTo>
                <a:lnTo>
                  <a:pt x="348" y="148"/>
                </a:lnTo>
                <a:lnTo>
                  <a:pt x="348" y="148"/>
                </a:lnTo>
                <a:lnTo>
                  <a:pt x="340" y="142"/>
                </a:lnTo>
                <a:lnTo>
                  <a:pt x="340" y="142"/>
                </a:lnTo>
                <a:lnTo>
                  <a:pt x="338" y="134"/>
                </a:lnTo>
                <a:lnTo>
                  <a:pt x="338" y="134"/>
                </a:lnTo>
                <a:lnTo>
                  <a:pt x="334" y="128"/>
                </a:lnTo>
                <a:lnTo>
                  <a:pt x="334" y="128"/>
                </a:lnTo>
                <a:lnTo>
                  <a:pt x="332" y="124"/>
                </a:lnTo>
                <a:lnTo>
                  <a:pt x="332" y="124"/>
                </a:lnTo>
                <a:lnTo>
                  <a:pt x="330" y="122"/>
                </a:lnTo>
                <a:lnTo>
                  <a:pt x="330" y="122"/>
                </a:lnTo>
                <a:lnTo>
                  <a:pt x="334" y="114"/>
                </a:lnTo>
                <a:lnTo>
                  <a:pt x="334" y="114"/>
                </a:lnTo>
                <a:lnTo>
                  <a:pt x="336" y="108"/>
                </a:lnTo>
                <a:lnTo>
                  <a:pt x="336" y="108"/>
                </a:lnTo>
                <a:lnTo>
                  <a:pt x="340" y="100"/>
                </a:lnTo>
                <a:lnTo>
                  <a:pt x="340" y="100"/>
                </a:lnTo>
                <a:lnTo>
                  <a:pt x="342" y="96"/>
                </a:lnTo>
                <a:lnTo>
                  <a:pt x="344" y="94"/>
                </a:lnTo>
                <a:lnTo>
                  <a:pt x="348" y="94"/>
                </a:lnTo>
                <a:lnTo>
                  <a:pt x="348" y="94"/>
                </a:lnTo>
                <a:lnTo>
                  <a:pt x="356" y="94"/>
                </a:lnTo>
                <a:lnTo>
                  <a:pt x="356" y="94"/>
                </a:lnTo>
                <a:lnTo>
                  <a:pt x="360" y="92"/>
                </a:lnTo>
                <a:lnTo>
                  <a:pt x="364" y="92"/>
                </a:lnTo>
                <a:lnTo>
                  <a:pt x="364" y="90"/>
                </a:lnTo>
                <a:lnTo>
                  <a:pt x="364" y="90"/>
                </a:lnTo>
                <a:lnTo>
                  <a:pt x="366" y="88"/>
                </a:lnTo>
                <a:lnTo>
                  <a:pt x="366" y="84"/>
                </a:lnTo>
                <a:lnTo>
                  <a:pt x="364" y="80"/>
                </a:lnTo>
                <a:lnTo>
                  <a:pt x="364" y="80"/>
                </a:lnTo>
                <a:lnTo>
                  <a:pt x="364" y="78"/>
                </a:lnTo>
                <a:lnTo>
                  <a:pt x="364" y="76"/>
                </a:lnTo>
                <a:lnTo>
                  <a:pt x="364" y="76"/>
                </a:lnTo>
                <a:lnTo>
                  <a:pt x="366" y="76"/>
                </a:lnTo>
                <a:lnTo>
                  <a:pt x="364" y="74"/>
                </a:lnTo>
                <a:lnTo>
                  <a:pt x="364" y="74"/>
                </a:lnTo>
                <a:lnTo>
                  <a:pt x="364" y="72"/>
                </a:lnTo>
                <a:lnTo>
                  <a:pt x="364" y="72"/>
                </a:lnTo>
                <a:lnTo>
                  <a:pt x="366" y="72"/>
                </a:lnTo>
                <a:lnTo>
                  <a:pt x="366" y="72"/>
                </a:lnTo>
                <a:lnTo>
                  <a:pt x="364" y="68"/>
                </a:lnTo>
                <a:lnTo>
                  <a:pt x="364" y="68"/>
                </a:lnTo>
                <a:lnTo>
                  <a:pt x="364" y="68"/>
                </a:lnTo>
                <a:lnTo>
                  <a:pt x="364" y="68"/>
                </a:lnTo>
                <a:lnTo>
                  <a:pt x="366" y="66"/>
                </a:lnTo>
                <a:lnTo>
                  <a:pt x="366" y="66"/>
                </a:lnTo>
                <a:lnTo>
                  <a:pt x="370" y="62"/>
                </a:lnTo>
                <a:lnTo>
                  <a:pt x="370" y="62"/>
                </a:lnTo>
                <a:lnTo>
                  <a:pt x="370" y="60"/>
                </a:lnTo>
                <a:lnTo>
                  <a:pt x="370" y="58"/>
                </a:lnTo>
                <a:lnTo>
                  <a:pt x="370" y="58"/>
                </a:lnTo>
                <a:lnTo>
                  <a:pt x="364" y="50"/>
                </a:lnTo>
                <a:lnTo>
                  <a:pt x="364" y="50"/>
                </a:lnTo>
                <a:lnTo>
                  <a:pt x="360" y="48"/>
                </a:lnTo>
                <a:lnTo>
                  <a:pt x="360" y="44"/>
                </a:lnTo>
                <a:lnTo>
                  <a:pt x="360" y="44"/>
                </a:lnTo>
                <a:lnTo>
                  <a:pt x="360" y="40"/>
                </a:lnTo>
                <a:lnTo>
                  <a:pt x="362" y="40"/>
                </a:lnTo>
                <a:lnTo>
                  <a:pt x="362" y="40"/>
                </a:lnTo>
                <a:lnTo>
                  <a:pt x="362" y="40"/>
                </a:lnTo>
                <a:lnTo>
                  <a:pt x="364" y="36"/>
                </a:lnTo>
                <a:lnTo>
                  <a:pt x="364" y="36"/>
                </a:lnTo>
                <a:lnTo>
                  <a:pt x="364" y="30"/>
                </a:lnTo>
                <a:lnTo>
                  <a:pt x="362" y="22"/>
                </a:lnTo>
                <a:lnTo>
                  <a:pt x="362" y="22"/>
                </a:lnTo>
                <a:lnTo>
                  <a:pt x="356" y="16"/>
                </a:lnTo>
                <a:lnTo>
                  <a:pt x="350" y="10"/>
                </a:lnTo>
                <a:lnTo>
                  <a:pt x="350" y="10"/>
                </a:lnTo>
                <a:lnTo>
                  <a:pt x="344" y="6"/>
                </a:lnTo>
                <a:lnTo>
                  <a:pt x="340" y="4"/>
                </a:lnTo>
                <a:lnTo>
                  <a:pt x="340" y="4"/>
                </a:lnTo>
                <a:lnTo>
                  <a:pt x="336" y="4"/>
                </a:lnTo>
                <a:lnTo>
                  <a:pt x="336" y="4"/>
                </a:lnTo>
                <a:lnTo>
                  <a:pt x="330" y="4"/>
                </a:lnTo>
                <a:lnTo>
                  <a:pt x="330" y="4"/>
                </a:lnTo>
                <a:lnTo>
                  <a:pt x="330" y="2"/>
                </a:lnTo>
                <a:lnTo>
                  <a:pt x="326" y="0"/>
                </a:lnTo>
                <a:lnTo>
                  <a:pt x="326" y="0"/>
                </a:lnTo>
                <a:lnTo>
                  <a:pt x="320" y="0"/>
                </a:lnTo>
                <a:lnTo>
                  <a:pt x="316" y="0"/>
                </a:lnTo>
                <a:lnTo>
                  <a:pt x="316" y="0"/>
                </a:lnTo>
                <a:lnTo>
                  <a:pt x="310" y="2"/>
                </a:lnTo>
                <a:lnTo>
                  <a:pt x="310" y="2"/>
                </a:lnTo>
                <a:lnTo>
                  <a:pt x="306" y="2"/>
                </a:lnTo>
                <a:lnTo>
                  <a:pt x="300" y="4"/>
                </a:lnTo>
                <a:lnTo>
                  <a:pt x="300" y="4"/>
                </a:lnTo>
                <a:lnTo>
                  <a:pt x="292" y="8"/>
                </a:lnTo>
                <a:lnTo>
                  <a:pt x="286" y="16"/>
                </a:lnTo>
                <a:lnTo>
                  <a:pt x="280" y="30"/>
                </a:lnTo>
                <a:lnTo>
                  <a:pt x="280" y="30"/>
                </a:lnTo>
                <a:lnTo>
                  <a:pt x="278" y="36"/>
                </a:lnTo>
                <a:lnTo>
                  <a:pt x="276" y="44"/>
                </a:lnTo>
                <a:lnTo>
                  <a:pt x="278" y="56"/>
                </a:lnTo>
                <a:lnTo>
                  <a:pt x="278" y="56"/>
                </a:lnTo>
                <a:lnTo>
                  <a:pt x="280" y="66"/>
                </a:lnTo>
                <a:lnTo>
                  <a:pt x="278" y="68"/>
                </a:lnTo>
                <a:lnTo>
                  <a:pt x="278" y="68"/>
                </a:lnTo>
                <a:lnTo>
                  <a:pt x="278" y="66"/>
                </a:lnTo>
                <a:lnTo>
                  <a:pt x="276" y="66"/>
                </a:lnTo>
                <a:lnTo>
                  <a:pt x="276" y="66"/>
                </a:lnTo>
                <a:lnTo>
                  <a:pt x="276" y="68"/>
                </a:lnTo>
                <a:lnTo>
                  <a:pt x="276" y="70"/>
                </a:lnTo>
                <a:lnTo>
                  <a:pt x="276" y="72"/>
                </a:lnTo>
                <a:lnTo>
                  <a:pt x="276" y="72"/>
                </a:lnTo>
                <a:lnTo>
                  <a:pt x="274" y="72"/>
                </a:lnTo>
                <a:lnTo>
                  <a:pt x="272" y="74"/>
                </a:lnTo>
                <a:lnTo>
                  <a:pt x="272" y="74"/>
                </a:lnTo>
                <a:lnTo>
                  <a:pt x="264" y="80"/>
                </a:lnTo>
                <a:lnTo>
                  <a:pt x="264" y="80"/>
                </a:lnTo>
                <a:lnTo>
                  <a:pt x="260" y="82"/>
                </a:lnTo>
                <a:lnTo>
                  <a:pt x="260" y="82"/>
                </a:lnTo>
                <a:lnTo>
                  <a:pt x="266" y="80"/>
                </a:lnTo>
                <a:lnTo>
                  <a:pt x="266" y="80"/>
                </a:lnTo>
                <a:lnTo>
                  <a:pt x="262" y="84"/>
                </a:lnTo>
                <a:lnTo>
                  <a:pt x="262" y="84"/>
                </a:lnTo>
                <a:lnTo>
                  <a:pt x="260" y="90"/>
                </a:lnTo>
                <a:lnTo>
                  <a:pt x="260" y="92"/>
                </a:lnTo>
                <a:lnTo>
                  <a:pt x="260" y="92"/>
                </a:lnTo>
                <a:lnTo>
                  <a:pt x="260" y="88"/>
                </a:lnTo>
                <a:lnTo>
                  <a:pt x="260" y="88"/>
                </a:lnTo>
                <a:lnTo>
                  <a:pt x="262" y="84"/>
                </a:lnTo>
                <a:lnTo>
                  <a:pt x="262" y="84"/>
                </a:lnTo>
                <a:lnTo>
                  <a:pt x="262" y="88"/>
                </a:lnTo>
                <a:lnTo>
                  <a:pt x="262" y="96"/>
                </a:lnTo>
                <a:lnTo>
                  <a:pt x="262" y="96"/>
                </a:lnTo>
                <a:lnTo>
                  <a:pt x="264" y="104"/>
                </a:lnTo>
                <a:lnTo>
                  <a:pt x="268" y="110"/>
                </a:lnTo>
                <a:lnTo>
                  <a:pt x="268" y="110"/>
                </a:lnTo>
                <a:lnTo>
                  <a:pt x="272" y="116"/>
                </a:lnTo>
                <a:lnTo>
                  <a:pt x="272" y="116"/>
                </a:lnTo>
                <a:lnTo>
                  <a:pt x="276" y="118"/>
                </a:lnTo>
                <a:lnTo>
                  <a:pt x="276" y="118"/>
                </a:lnTo>
                <a:lnTo>
                  <a:pt x="272" y="122"/>
                </a:lnTo>
                <a:lnTo>
                  <a:pt x="272" y="122"/>
                </a:lnTo>
                <a:lnTo>
                  <a:pt x="260" y="136"/>
                </a:lnTo>
                <a:lnTo>
                  <a:pt x="260" y="136"/>
                </a:lnTo>
                <a:lnTo>
                  <a:pt x="248" y="152"/>
                </a:lnTo>
                <a:lnTo>
                  <a:pt x="248" y="152"/>
                </a:lnTo>
                <a:lnTo>
                  <a:pt x="246" y="156"/>
                </a:lnTo>
                <a:lnTo>
                  <a:pt x="244" y="162"/>
                </a:lnTo>
                <a:lnTo>
                  <a:pt x="244" y="168"/>
                </a:lnTo>
                <a:lnTo>
                  <a:pt x="244" y="168"/>
                </a:lnTo>
                <a:lnTo>
                  <a:pt x="240" y="172"/>
                </a:lnTo>
                <a:lnTo>
                  <a:pt x="240" y="172"/>
                </a:lnTo>
                <a:lnTo>
                  <a:pt x="238" y="176"/>
                </a:lnTo>
                <a:lnTo>
                  <a:pt x="238" y="176"/>
                </a:lnTo>
                <a:lnTo>
                  <a:pt x="236" y="182"/>
                </a:lnTo>
                <a:lnTo>
                  <a:pt x="236" y="182"/>
                </a:lnTo>
                <a:lnTo>
                  <a:pt x="234" y="186"/>
                </a:lnTo>
                <a:lnTo>
                  <a:pt x="232" y="194"/>
                </a:lnTo>
                <a:lnTo>
                  <a:pt x="232" y="194"/>
                </a:lnTo>
                <a:lnTo>
                  <a:pt x="228" y="214"/>
                </a:lnTo>
                <a:lnTo>
                  <a:pt x="228" y="214"/>
                </a:lnTo>
                <a:lnTo>
                  <a:pt x="224" y="218"/>
                </a:lnTo>
                <a:lnTo>
                  <a:pt x="224" y="218"/>
                </a:lnTo>
                <a:lnTo>
                  <a:pt x="218" y="228"/>
                </a:lnTo>
                <a:lnTo>
                  <a:pt x="218" y="228"/>
                </a:lnTo>
                <a:lnTo>
                  <a:pt x="216" y="240"/>
                </a:lnTo>
                <a:lnTo>
                  <a:pt x="216" y="240"/>
                </a:lnTo>
                <a:lnTo>
                  <a:pt x="212" y="248"/>
                </a:lnTo>
                <a:lnTo>
                  <a:pt x="212" y="248"/>
                </a:lnTo>
                <a:lnTo>
                  <a:pt x="210" y="256"/>
                </a:lnTo>
                <a:lnTo>
                  <a:pt x="208" y="262"/>
                </a:lnTo>
                <a:lnTo>
                  <a:pt x="208" y="262"/>
                </a:lnTo>
                <a:lnTo>
                  <a:pt x="206" y="262"/>
                </a:lnTo>
                <a:lnTo>
                  <a:pt x="204" y="270"/>
                </a:lnTo>
                <a:lnTo>
                  <a:pt x="204" y="270"/>
                </a:lnTo>
                <a:lnTo>
                  <a:pt x="198" y="290"/>
                </a:lnTo>
                <a:lnTo>
                  <a:pt x="198" y="290"/>
                </a:lnTo>
                <a:lnTo>
                  <a:pt x="190" y="306"/>
                </a:lnTo>
                <a:lnTo>
                  <a:pt x="190" y="306"/>
                </a:lnTo>
                <a:lnTo>
                  <a:pt x="184" y="328"/>
                </a:lnTo>
                <a:lnTo>
                  <a:pt x="184" y="328"/>
                </a:lnTo>
                <a:lnTo>
                  <a:pt x="182" y="330"/>
                </a:lnTo>
                <a:lnTo>
                  <a:pt x="182" y="330"/>
                </a:lnTo>
                <a:lnTo>
                  <a:pt x="184" y="334"/>
                </a:lnTo>
                <a:lnTo>
                  <a:pt x="184" y="334"/>
                </a:lnTo>
                <a:lnTo>
                  <a:pt x="182" y="338"/>
                </a:lnTo>
                <a:lnTo>
                  <a:pt x="182" y="338"/>
                </a:lnTo>
                <a:lnTo>
                  <a:pt x="182" y="340"/>
                </a:lnTo>
                <a:lnTo>
                  <a:pt x="182" y="340"/>
                </a:lnTo>
                <a:lnTo>
                  <a:pt x="180" y="342"/>
                </a:lnTo>
                <a:lnTo>
                  <a:pt x="180" y="342"/>
                </a:lnTo>
                <a:lnTo>
                  <a:pt x="180" y="346"/>
                </a:lnTo>
                <a:lnTo>
                  <a:pt x="180" y="346"/>
                </a:lnTo>
                <a:lnTo>
                  <a:pt x="180" y="350"/>
                </a:lnTo>
                <a:lnTo>
                  <a:pt x="180" y="350"/>
                </a:lnTo>
                <a:lnTo>
                  <a:pt x="178" y="354"/>
                </a:lnTo>
                <a:lnTo>
                  <a:pt x="178" y="354"/>
                </a:lnTo>
                <a:lnTo>
                  <a:pt x="180" y="354"/>
                </a:lnTo>
                <a:lnTo>
                  <a:pt x="180" y="354"/>
                </a:lnTo>
                <a:lnTo>
                  <a:pt x="178" y="356"/>
                </a:lnTo>
                <a:lnTo>
                  <a:pt x="178" y="356"/>
                </a:lnTo>
                <a:lnTo>
                  <a:pt x="178" y="360"/>
                </a:lnTo>
                <a:lnTo>
                  <a:pt x="178" y="360"/>
                </a:lnTo>
                <a:lnTo>
                  <a:pt x="176" y="364"/>
                </a:lnTo>
                <a:lnTo>
                  <a:pt x="176" y="364"/>
                </a:lnTo>
                <a:lnTo>
                  <a:pt x="174" y="372"/>
                </a:lnTo>
                <a:lnTo>
                  <a:pt x="174" y="372"/>
                </a:lnTo>
                <a:lnTo>
                  <a:pt x="170" y="376"/>
                </a:lnTo>
                <a:lnTo>
                  <a:pt x="170" y="376"/>
                </a:lnTo>
                <a:lnTo>
                  <a:pt x="164" y="388"/>
                </a:lnTo>
                <a:lnTo>
                  <a:pt x="164" y="388"/>
                </a:lnTo>
                <a:lnTo>
                  <a:pt x="158" y="388"/>
                </a:lnTo>
                <a:lnTo>
                  <a:pt x="158" y="388"/>
                </a:lnTo>
                <a:lnTo>
                  <a:pt x="150" y="390"/>
                </a:lnTo>
                <a:lnTo>
                  <a:pt x="146" y="394"/>
                </a:lnTo>
                <a:lnTo>
                  <a:pt x="146" y="394"/>
                </a:lnTo>
                <a:lnTo>
                  <a:pt x="144" y="396"/>
                </a:lnTo>
                <a:lnTo>
                  <a:pt x="144" y="398"/>
                </a:lnTo>
                <a:lnTo>
                  <a:pt x="144" y="398"/>
                </a:lnTo>
                <a:lnTo>
                  <a:pt x="144" y="400"/>
                </a:lnTo>
                <a:lnTo>
                  <a:pt x="142" y="400"/>
                </a:lnTo>
                <a:lnTo>
                  <a:pt x="142" y="400"/>
                </a:lnTo>
                <a:lnTo>
                  <a:pt x="140" y="400"/>
                </a:lnTo>
                <a:lnTo>
                  <a:pt x="138" y="400"/>
                </a:lnTo>
                <a:lnTo>
                  <a:pt x="130" y="394"/>
                </a:lnTo>
                <a:lnTo>
                  <a:pt x="130" y="394"/>
                </a:lnTo>
                <a:lnTo>
                  <a:pt x="130" y="392"/>
                </a:lnTo>
                <a:lnTo>
                  <a:pt x="130" y="392"/>
                </a:lnTo>
                <a:lnTo>
                  <a:pt x="128" y="390"/>
                </a:lnTo>
                <a:lnTo>
                  <a:pt x="128" y="390"/>
                </a:lnTo>
                <a:lnTo>
                  <a:pt x="126" y="390"/>
                </a:lnTo>
                <a:lnTo>
                  <a:pt x="126" y="388"/>
                </a:lnTo>
                <a:lnTo>
                  <a:pt x="126" y="388"/>
                </a:lnTo>
                <a:lnTo>
                  <a:pt x="122" y="386"/>
                </a:lnTo>
                <a:lnTo>
                  <a:pt x="122" y="386"/>
                </a:lnTo>
                <a:lnTo>
                  <a:pt x="120" y="386"/>
                </a:lnTo>
                <a:lnTo>
                  <a:pt x="120" y="386"/>
                </a:lnTo>
                <a:lnTo>
                  <a:pt x="114" y="382"/>
                </a:lnTo>
                <a:lnTo>
                  <a:pt x="114" y="382"/>
                </a:lnTo>
                <a:lnTo>
                  <a:pt x="106" y="374"/>
                </a:lnTo>
                <a:lnTo>
                  <a:pt x="106" y="374"/>
                </a:lnTo>
                <a:lnTo>
                  <a:pt x="104" y="372"/>
                </a:lnTo>
                <a:lnTo>
                  <a:pt x="104" y="372"/>
                </a:lnTo>
                <a:lnTo>
                  <a:pt x="96" y="368"/>
                </a:lnTo>
                <a:lnTo>
                  <a:pt x="96" y="368"/>
                </a:lnTo>
                <a:lnTo>
                  <a:pt x="92" y="366"/>
                </a:lnTo>
                <a:lnTo>
                  <a:pt x="86" y="366"/>
                </a:lnTo>
                <a:lnTo>
                  <a:pt x="86" y="366"/>
                </a:lnTo>
                <a:lnTo>
                  <a:pt x="82" y="366"/>
                </a:lnTo>
                <a:lnTo>
                  <a:pt x="82" y="366"/>
                </a:lnTo>
                <a:lnTo>
                  <a:pt x="78" y="366"/>
                </a:lnTo>
                <a:lnTo>
                  <a:pt x="78" y="366"/>
                </a:lnTo>
                <a:lnTo>
                  <a:pt x="74" y="370"/>
                </a:lnTo>
                <a:lnTo>
                  <a:pt x="68" y="380"/>
                </a:lnTo>
                <a:lnTo>
                  <a:pt x="68" y="380"/>
                </a:lnTo>
                <a:lnTo>
                  <a:pt x="32" y="432"/>
                </a:lnTo>
                <a:lnTo>
                  <a:pt x="32" y="432"/>
                </a:lnTo>
                <a:lnTo>
                  <a:pt x="2" y="476"/>
                </a:lnTo>
                <a:lnTo>
                  <a:pt x="2" y="476"/>
                </a:lnTo>
                <a:lnTo>
                  <a:pt x="0" y="480"/>
                </a:lnTo>
                <a:lnTo>
                  <a:pt x="2" y="482"/>
                </a:lnTo>
                <a:lnTo>
                  <a:pt x="6" y="486"/>
                </a:lnTo>
                <a:lnTo>
                  <a:pt x="6" y="486"/>
                </a:lnTo>
                <a:lnTo>
                  <a:pt x="10" y="488"/>
                </a:lnTo>
                <a:lnTo>
                  <a:pt x="10" y="488"/>
                </a:lnTo>
                <a:lnTo>
                  <a:pt x="10" y="490"/>
                </a:lnTo>
                <a:lnTo>
                  <a:pt x="10" y="490"/>
                </a:lnTo>
                <a:lnTo>
                  <a:pt x="10" y="494"/>
                </a:lnTo>
                <a:lnTo>
                  <a:pt x="10" y="494"/>
                </a:lnTo>
                <a:lnTo>
                  <a:pt x="12" y="494"/>
                </a:lnTo>
                <a:lnTo>
                  <a:pt x="12" y="494"/>
                </a:lnTo>
                <a:lnTo>
                  <a:pt x="14" y="492"/>
                </a:lnTo>
                <a:lnTo>
                  <a:pt x="14" y="492"/>
                </a:lnTo>
                <a:lnTo>
                  <a:pt x="18" y="494"/>
                </a:lnTo>
                <a:lnTo>
                  <a:pt x="18" y="494"/>
                </a:lnTo>
                <a:lnTo>
                  <a:pt x="50" y="520"/>
                </a:lnTo>
                <a:lnTo>
                  <a:pt x="50" y="520"/>
                </a:lnTo>
                <a:lnTo>
                  <a:pt x="92" y="554"/>
                </a:lnTo>
                <a:lnTo>
                  <a:pt x="136" y="586"/>
                </a:lnTo>
                <a:lnTo>
                  <a:pt x="136" y="586"/>
                </a:lnTo>
                <a:lnTo>
                  <a:pt x="134" y="590"/>
                </a:lnTo>
                <a:lnTo>
                  <a:pt x="134" y="590"/>
                </a:lnTo>
                <a:lnTo>
                  <a:pt x="136" y="592"/>
                </a:lnTo>
                <a:lnTo>
                  <a:pt x="136" y="592"/>
                </a:lnTo>
                <a:lnTo>
                  <a:pt x="140" y="590"/>
                </a:lnTo>
                <a:lnTo>
                  <a:pt x="140" y="590"/>
                </a:lnTo>
                <a:lnTo>
                  <a:pt x="146" y="594"/>
                </a:lnTo>
                <a:lnTo>
                  <a:pt x="146" y="594"/>
                </a:lnTo>
                <a:lnTo>
                  <a:pt x="148" y="596"/>
                </a:lnTo>
                <a:lnTo>
                  <a:pt x="150" y="598"/>
                </a:lnTo>
                <a:lnTo>
                  <a:pt x="150" y="598"/>
                </a:lnTo>
                <a:lnTo>
                  <a:pt x="154" y="596"/>
                </a:lnTo>
                <a:lnTo>
                  <a:pt x="156" y="594"/>
                </a:lnTo>
                <a:lnTo>
                  <a:pt x="156" y="594"/>
                </a:lnTo>
                <a:lnTo>
                  <a:pt x="160" y="594"/>
                </a:lnTo>
                <a:lnTo>
                  <a:pt x="160" y="594"/>
                </a:lnTo>
                <a:lnTo>
                  <a:pt x="162" y="594"/>
                </a:lnTo>
                <a:lnTo>
                  <a:pt x="164" y="594"/>
                </a:lnTo>
                <a:lnTo>
                  <a:pt x="164" y="594"/>
                </a:lnTo>
                <a:lnTo>
                  <a:pt x="168" y="590"/>
                </a:lnTo>
                <a:lnTo>
                  <a:pt x="170" y="588"/>
                </a:lnTo>
                <a:lnTo>
                  <a:pt x="170" y="588"/>
                </a:lnTo>
                <a:lnTo>
                  <a:pt x="172" y="584"/>
                </a:lnTo>
                <a:lnTo>
                  <a:pt x="172" y="584"/>
                </a:lnTo>
                <a:lnTo>
                  <a:pt x="182" y="568"/>
                </a:lnTo>
                <a:lnTo>
                  <a:pt x="182" y="568"/>
                </a:lnTo>
                <a:lnTo>
                  <a:pt x="212" y="526"/>
                </a:lnTo>
                <a:lnTo>
                  <a:pt x="212" y="526"/>
                </a:lnTo>
                <a:lnTo>
                  <a:pt x="234" y="492"/>
                </a:lnTo>
                <a:lnTo>
                  <a:pt x="234" y="492"/>
                </a:lnTo>
                <a:lnTo>
                  <a:pt x="240" y="486"/>
                </a:lnTo>
                <a:lnTo>
                  <a:pt x="242" y="480"/>
                </a:lnTo>
                <a:lnTo>
                  <a:pt x="242" y="480"/>
                </a:lnTo>
                <a:lnTo>
                  <a:pt x="242" y="478"/>
                </a:lnTo>
                <a:lnTo>
                  <a:pt x="240" y="476"/>
                </a:lnTo>
                <a:lnTo>
                  <a:pt x="232" y="472"/>
                </a:lnTo>
                <a:lnTo>
                  <a:pt x="232" y="472"/>
                </a:lnTo>
                <a:lnTo>
                  <a:pt x="214" y="458"/>
                </a:lnTo>
                <a:lnTo>
                  <a:pt x="214" y="458"/>
                </a:lnTo>
                <a:lnTo>
                  <a:pt x="214" y="456"/>
                </a:lnTo>
                <a:lnTo>
                  <a:pt x="214" y="456"/>
                </a:lnTo>
                <a:lnTo>
                  <a:pt x="210" y="454"/>
                </a:lnTo>
                <a:lnTo>
                  <a:pt x="210" y="454"/>
                </a:lnTo>
                <a:lnTo>
                  <a:pt x="210" y="452"/>
                </a:lnTo>
                <a:lnTo>
                  <a:pt x="210" y="452"/>
                </a:lnTo>
                <a:lnTo>
                  <a:pt x="206" y="450"/>
                </a:lnTo>
                <a:lnTo>
                  <a:pt x="206" y="450"/>
                </a:lnTo>
                <a:lnTo>
                  <a:pt x="202" y="450"/>
                </a:lnTo>
                <a:lnTo>
                  <a:pt x="190" y="438"/>
                </a:lnTo>
                <a:lnTo>
                  <a:pt x="190" y="438"/>
                </a:lnTo>
                <a:lnTo>
                  <a:pt x="190" y="438"/>
                </a:lnTo>
                <a:lnTo>
                  <a:pt x="190" y="436"/>
                </a:lnTo>
                <a:lnTo>
                  <a:pt x="190" y="436"/>
                </a:lnTo>
                <a:lnTo>
                  <a:pt x="188" y="434"/>
                </a:lnTo>
                <a:lnTo>
                  <a:pt x="188" y="434"/>
                </a:lnTo>
                <a:lnTo>
                  <a:pt x="188" y="434"/>
                </a:lnTo>
                <a:lnTo>
                  <a:pt x="188" y="432"/>
                </a:lnTo>
                <a:lnTo>
                  <a:pt x="188" y="432"/>
                </a:lnTo>
                <a:lnTo>
                  <a:pt x="190" y="432"/>
                </a:lnTo>
                <a:lnTo>
                  <a:pt x="190" y="432"/>
                </a:lnTo>
                <a:lnTo>
                  <a:pt x="190" y="432"/>
                </a:lnTo>
                <a:lnTo>
                  <a:pt x="192" y="430"/>
                </a:lnTo>
                <a:lnTo>
                  <a:pt x="192" y="430"/>
                </a:lnTo>
                <a:lnTo>
                  <a:pt x="194" y="422"/>
                </a:lnTo>
                <a:lnTo>
                  <a:pt x="194" y="422"/>
                </a:lnTo>
                <a:lnTo>
                  <a:pt x="194" y="414"/>
                </a:lnTo>
                <a:lnTo>
                  <a:pt x="194" y="414"/>
                </a:lnTo>
                <a:lnTo>
                  <a:pt x="196" y="408"/>
                </a:lnTo>
                <a:lnTo>
                  <a:pt x="196" y="408"/>
                </a:lnTo>
                <a:lnTo>
                  <a:pt x="198" y="402"/>
                </a:lnTo>
                <a:lnTo>
                  <a:pt x="198" y="402"/>
                </a:lnTo>
                <a:lnTo>
                  <a:pt x="200" y="390"/>
                </a:lnTo>
                <a:lnTo>
                  <a:pt x="200" y="390"/>
                </a:lnTo>
                <a:lnTo>
                  <a:pt x="200" y="380"/>
                </a:lnTo>
                <a:lnTo>
                  <a:pt x="200" y="380"/>
                </a:lnTo>
                <a:lnTo>
                  <a:pt x="200" y="370"/>
                </a:lnTo>
                <a:lnTo>
                  <a:pt x="200" y="370"/>
                </a:lnTo>
                <a:lnTo>
                  <a:pt x="202" y="360"/>
                </a:lnTo>
                <a:lnTo>
                  <a:pt x="202" y="360"/>
                </a:lnTo>
                <a:lnTo>
                  <a:pt x="212" y="362"/>
                </a:lnTo>
                <a:lnTo>
                  <a:pt x="212" y="362"/>
                </a:lnTo>
                <a:lnTo>
                  <a:pt x="220" y="362"/>
                </a:lnTo>
                <a:lnTo>
                  <a:pt x="220" y="362"/>
                </a:lnTo>
                <a:lnTo>
                  <a:pt x="222" y="362"/>
                </a:lnTo>
                <a:lnTo>
                  <a:pt x="222" y="360"/>
                </a:lnTo>
                <a:lnTo>
                  <a:pt x="224" y="352"/>
                </a:lnTo>
                <a:lnTo>
                  <a:pt x="224" y="352"/>
                </a:lnTo>
                <a:lnTo>
                  <a:pt x="228" y="340"/>
                </a:lnTo>
                <a:lnTo>
                  <a:pt x="228" y="340"/>
                </a:lnTo>
                <a:lnTo>
                  <a:pt x="230" y="334"/>
                </a:lnTo>
                <a:lnTo>
                  <a:pt x="230" y="334"/>
                </a:lnTo>
                <a:lnTo>
                  <a:pt x="236" y="320"/>
                </a:lnTo>
                <a:lnTo>
                  <a:pt x="236" y="320"/>
                </a:lnTo>
                <a:lnTo>
                  <a:pt x="242" y="302"/>
                </a:lnTo>
                <a:lnTo>
                  <a:pt x="242" y="302"/>
                </a:lnTo>
                <a:lnTo>
                  <a:pt x="256" y="266"/>
                </a:lnTo>
                <a:lnTo>
                  <a:pt x="256" y="266"/>
                </a:lnTo>
                <a:lnTo>
                  <a:pt x="262" y="252"/>
                </a:lnTo>
                <a:lnTo>
                  <a:pt x="262" y="252"/>
                </a:lnTo>
                <a:lnTo>
                  <a:pt x="262" y="254"/>
                </a:lnTo>
                <a:lnTo>
                  <a:pt x="264" y="262"/>
                </a:lnTo>
                <a:lnTo>
                  <a:pt x="264" y="262"/>
                </a:lnTo>
                <a:lnTo>
                  <a:pt x="264" y="270"/>
                </a:lnTo>
                <a:lnTo>
                  <a:pt x="264" y="278"/>
                </a:lnTo>
                <a:lnTo>
                  <a:pt x="264" y="278"/>
                </a:lnTo>
                <a:lnTo>
                  <a:pt x="264" y="288"/>
                </a:lnTo>
                <a:lnTo>
                  <a:pt x="264" y="288"/>
                </a:lnTo>
                <a:lnTo>
                  <a:pt x="260" y="298"/>
                </a:lnTo>
                <a:lnTo>
                  <a:pt x="260" y="298"/>
                </a:lnTo>
                <a:lnTo>
                  <a:pt x="260" y="314"/>
                </a:lnTo>
                <a:lnTo>
                  <a:pt x="260" y="314"/>
                </a:lnTo>
                <a:lnTo>
                  <a:pt x="258" y="318"/>
                </a:lnTo>
                <a:lnTo>
                  <a:pt x="256" y="324"/>
                </a:lnTo>
                <a:lnTo>
                  <a:pt x="256" y="324"/>
                </a:lnTo>
                <a:lnTo>
                  <a:pt x="254" y="334"/>
                </a:lnTo>
                <a:lnTo>
                  <a:pt x="250" y="350"/>
                </a:lnTo>
                <a:lnTo>
                  <a:pt x="250" y="350"/>
                </a:lnTo>
                <a:lnTo>
                  <a:pt x="244" y="398"/>
                </a:lnTo>
                <a:lnTo>
                  <a:pt x="244" y="398"/>
                </a:lnTo>
                <a:lnTo>
                  <a:pt x="244" y="410"/>
                </a:lnTo>
                <a:lnTo>
                  <a:pt x="244" y="412"/>
                </a:lnTo>
                <a:lnTo>
                  <a:pt x="244" y="412"/>
                </a:lnTo>
                <a:lnTo>
                  <a:pt x="244" y="414"/>
                </a:lnTo>
                <a:lnTo>
                  <a:pt x="246" y="416"/>
                </a:lnTo>
                <a:lnTo>
                  <a:pt x="246" y="416"/>
                </a:lnTo>
                <a:lnTo>
                  <a:pt x="254" y="416"/>
                </a:lnTo>
                <a:lnTo>
                  <a:pt x="254" y="416"/>
                </a:lnTo>
                <a:lnTo>
                  <a:pt x="252" y="418"/>
                </a:lnTo>
                <a:lnTo>
                  <a:pt x="252" y="418"/>
                </a:lnTo>
                <a:lnTo>
                  <a:pt x="254" y="422"/>
                </a:lnTo>
                <a:lnTo>
                  <a:pt x="254" y="422"/>
                </a:lnTo>
                <a:lnTo>
                  <a:pt x="254" y="426"/>
                </a:lnTo>
                <a:lnTo>
                  <a:pt x="254" y="432"/>
                </a:lnTo>
                <a:lnTo>
                  <a:pt x="254" y="432"/>
                </a:lnTo>
                <a:lnTo>
                  <a:pt x="250" y="448"/>
                </a:lnTo>
                <a:lnTo>
                  <a:pt x="250" y="448"/>
                </a:lnTo>
                <a:lnTo>
                  <a:pt x="248" y="464"/>
                </a:lnTo>
                <a:lnTo>
                  <a:pt x="248" y="464"/>
                </a:lnTo>
                <a:lnTo>
                  <a:pt x="246" y="474"/>
                </a:lnTo>
                <a:lnTo>
                  <a:pt x="246" y="474"/>
                </a:lnTo>
                <a:lnTo>
                  <a:pt x="244" y="482"/>
                </a:lnTo>
                <a:lnTo>
                  <a:pt x="244" y="482"/>
                </a:lnTo>
                <a:lnTo>
                  <a:pt x="244" y="484"/>
                </a:lnTo>
                <a:lnTo>
                  <a:pt x="244" y="484"/>
                </a:lnTo>
                <a:lnTo>
                  <a:pt x="248" y="482"/>
                </a:lnTo>
                <a:lnTo>
                  <a:pt x="248" y="482"/>
                </a:lnTo>
                <a:lnTo>
                  <a:pt x="250" y="480"/>
                </a:lnTo>
                <a:lnTo>
                  <a:pt x="250" y="480"/>
                </a:lnTo>
                <a:lnTo>
                  <a:pt x="252" y="476"/>
                </a:lnTo>
                <a:lnTo>
                  <a:pt x="252" y="476"/>
                </a:lnTo>
                <a:lnTo>
                  <a:pt x="254" y="476"/>
                </a:lnTo>
                <a:lnTo>
                  <a:pt x="254" y="476"/>
                </a:lnTo>
                <a:lnTo>
                  <a:pt x="254" y="482"/>
                </a:lnTo>
                <a:lnTo>
                  <a:pt x="254" y="482"/>
                </a:lnTo>
                <a:lnTo>
                  <a:pt x="254" y="484"/>
                </a:lnTo>
                <a:lnTo>
                  <a:pt x="254" y="484"/>
                </a:lnTo>
                <a:lnTo>
                  <a:pt x="254" y="484"/>
                </a:lnTo>
                <a:lnTo>
                  <a:pt x="254" y="488"/>
                </a:lnTo>
                <a:lnTo>
                  <a:pt x="254" y="488"/>
                </a:lnTo>
                <a:lnTo>
                  <a:pt x="250" y="504"/>
                </a:lnTo>
                <a:lnTo>
                  <a:pt x="250" y="504"/>
                </a:lnTo>
                <a:lnTo>
                  <a:pt x="246" y="516"/>
                </a:lnTo>
                <a:lnTo>
                  <a:pt x="240" y="530"/>
                </a:lnTo>
                <a:lnTo>
                  <a:pt x="240" y="530"/>
                </a:lnTo>
                <a:lnTo>
                  <a:pt x="232" y="548"/>
                </a:lnTo>
                <a:lnTo>
                  <a:pt x="226" y="566"/>
                </a:lnTo>
                <a:lnTo>
                  <a:pt x="226" y="566"/>
                </a:lnTo>
                <a:lnTo>
                  <a:pt x="222" y="578"/>
                </a:lnTo>
                <a:lnTo>
                  <a:pt x="222" y="590"/>
                </a:lnTo>
                <a:lnTo>
                  <a:pt x="220" y="618"/>
                </a:lnTo>
                <a:lnTo>
                  <a:pt x="220" y="618"/>
                </a:lnTo>
                <a:lnTo>
                  <a:pt x="218" y="664"/>
                </a:lnTo>
                <a:lnTo>
                  <a:pt x="218" y="664"/>
                </a:lnTo>
                <a:lnTo>
                  <a:pt x="218" y="672"/>
                </a:lnTo>
                <a:lnTo>
                  <a:pt x="216" y="676"/>
                </a:lnTo>
                <a:lnTo>
                  <a:pt x="216" y="676"/>
                </a:lnTo>
                <a:lnTo>
                  <a:pt x="214" y="682"/>
                </a:lnTo>
                <a:lnTo>
                  <a:pt x="214" y="682"/>
                </a:lnTo>
                <a:lnTo>
                  <a:pt x="212" y="688"/>
                </a:lnTo>
                <a:lnTo>
                  <a:pt x="212" y="688"/>
                </a:lnTo>
                <a:lnTo>
                  <a:pt x="210" y="690"/>
                </a:lnTo>
                <a:lnTo>
                  <a:pt x="210" y="690"/>
                </a:lnTo>
                <a:lnTo>
                  <a:pt x="204" y="702"/>
                </a:lnTo>
                <a:lnTo>
                  <a:pt x="204" y="702"/>
                </a:lnTo>
                <a:lnTo>
                  <a:pt x="202" y="708"/>
                </a:lnTo>
                <a:lnTo>
                  <a:pt x="202" y="712"/>
                </a:lnTo>
                <a:lnTo>
                  <a:pt x="202" y="714"/>
                </a:lnTo>
                <a:lnTo>
                  <a:pt x="202" y="716"/>
                </a:lnTo>
                <a:lnTo>
                  <a:pt x="202" y="716"/>
                </a:lnTo>
                <a:lnTo>
                  <a:pt x="202" y="726"/>
                </a:lnTo>
                <a:lnTo>
                  <a:pt x="202" y="726"/>
                </a:lnTo>
                <a:lnTo>
                  <a:pt x="200" y="738"/>
                </a:lnTo>
                <a:lnTo>
                  <a:pt x="200" y="742"/>
                </a:lnTo>
                <a:lnTo>
                  <a:pt x="200" y="742"/>
                </a:lnTo>
                <a:lnTo>
                  <a:pt x="206" y="744"/>
                </a:lnTo>
                <a:lnTo>
                  <a:pt x="206" y="744"/>
                </a:lnTo>
                <a:lnTo>
                  <a:pt x="220" y="746"/>
                </a:lnTo>
                <a:lnTo>
                  <a:pt x="220" y="746"/>
                </a:lnTo>
                <a:lnTo>
                  <a:pt x="220" y="738"/>
                </a:lnTo>
                <a:lnTo>
                  <a:pt x="220" y="738"/>
                </a:lnTo>
                <a:lnTo>
                  <a:pt x="220" y="722"/>
                </a:lnTo>
                <a:lnTo>
                  <a:pt x="220" y="722"/>
                </a:lnTo>
                <a:lnTo>
                  <a:pt x="228" y="724"/>
                </a:lnTo>
                <a:lnTo>
                  <a:pt x="228" y="724"/>
                </a:lnTo>
                <a:lnTo>
                  <a:pt x="234" y="728"/>
                </a:lnTo>
                <a:lnTo>
                  <a:pt x="242" y="734"/>
                </a:lnTo>
                <a:lnTo>
                  <a:pt x="242" y="734"/>
                </a:lnTo>
                <a:lnTo>
                  <a:pt x="250" y="742"/>
                </a:lnTo>
                <a:lnTo>
                  <a:pt x="260" y="746"/>
                </a:lnTo>
                <a:lnTo>
                  <a:pt x="260" y="746"/>
                </a:lnTo>
                <a:lnTo>
                  <a:pt x="268" y="748"/>
                </a:lnTo>
                <a:lnTo>
                  <a:pt x="276" y="748"/>
                </a:lnTo>
                <a:lnTo>
                  <a:pt x="290" y="748"/>
                </a:lnTo>
                <a:lnTo>
                  <a:pt x="290" y="748"/>
                </a:lnTo>
                <a:lnTo>
                  <a:pt x="308" y="746"/>
                </a:lnTo>
                <a:lnTo>
                  <a:pt x="308" y="746"/>
                </a:lnTo>
                <a:lnTo>
                  <a:pt x="308" y="744"/>
                </a:lnTo>
                <a:lnTo>
                  <a:pt x="308" y="744"/>
                </a:lnTo>
                <a:lnTo>
                  <a:pt x="308" y="744"/>
                </a:lnTo>
                <a:lnTo>
                  <a:pt x="308" y="742"/>
                </a:lnTo>
                <a:lnTo>
                  <a:pt x="308" y="742"/>
                </a:lnTo>
                <a:lnTo>
                  <a:pt x="308" y="740"/>
                </a:lnTo>
                <a:lnTo>
                  <a:pt x="306" y="738"/>
                </a:lnTo>
                <a:lnTo>
                  <a:pt x="306" y="738"/>
                </a:lnTo>
                <a:lnTo>
                  <a:pt x="290" y="732"/>
                </a:lnTo>
                <a:lnTo>
                  <a:pt x="290" y="732"/>
                </a:lnTo>
                <a:lnTo>
                  <a:pt x="280" y="730"/>
                </a:lnTo>
                <a:lnTo>
                  <a:pt x="280" y="730"/>
                </a:lnTo>
                <a:lnTo>
                  <a:pt x="278" y="728"/>
                </a:lnTo>
                <a:lnTo>
                  <a:pt x="274" y="724"/>
                </a:lnTo>
                <a:lnTo>
                  <a:pt x="274" y="724"/>
                </a:lnTo>
                <a:lnTo>
                  <a:pt x="272" y="722"/>
                </a:lnTo>
                <a:lnTo>
                  <a:pt x="268" y="716"/>
                </a:lnTo>
                <a:lnTo>
                  <a:pt x="268" y="716"/>
                </a:lnTo>
                <a:lnTo>
                  <a:pt x="262" y="708"/>
                </a:lnTo>
                <a:lnTo>
                  <a:pt x="262" y="708"/>
                </a:lnTo>
                <a:lnTo>
                  <a:pt x="256" y="700"/>
                </a:lnTo>
                <a:lnTo>
                  <a:pt x="256" y="700"/>
                </a:lnTo>
                <a:lnTo>
                  <a:pt x="256" y="696"/>
                </a:lnTo>
                <a:lnTo>
                  <a:pt x="256" y="696"/>
                </a:lnTo>
                <a:lnTo>
                  <a:pt x="252" y="688"/>
                </a:lnTo>
                <a:lnTo>
                  <a:pt x="252" y="688"/>
                </a:lnTo>
                <a:lnTo>
                  <a:pt x="252" y="676"/>
                </a:lnTo>
                <a:lnTo>
                  <a:pt x="252" y="676"/>
                </a:lnTo>
                <a:lnTo>
                  <a:pt x="252" y="660"/>
                </a:lnTo>
                <a:lnTo>
                  <a:pt x="252" y="660"/>
                </a:lnTo>
                <a:lnTo>
                  <a:pt x="254" y="644"/>
                </a:lnTo>
                <a:lnTo>
                  <a:pt x="258" y="628"/>
                </a:lnTo>
                <a:lnTo>
                  <a:pt x="258" y="628"/>
                </a:lnTo>
                <a:lnTo>
                  <a:pt x="262" y="614"/>
                </a:lnTo>
                <a:lnTo>
                  <a:pt x="268" y="598"/>
                </a:lnTo>
                <a:lnTo>
                  <a:pt x="268" y="598"/>
                </a:lnTo>
                <a:lnTo>
                  <a:pt x="274" y="584"/>
                </a:lnTo>
                <a:lnTo>
                  <a:pt x="276" y="572"/>
                </a:lnTo>
                <a:lnTo>
                  <a:pt x="276" y="572"/>
                </a:lnTo>
                <a:lnTo>
                  <a:pt x="280" y="552"/>
                </a:lnTo>
                <a:lnTo>
                  <a:pt x="280" y="552"/>
                </a:lnTo>
                <a:lnTo>
                  <a:pt x="284" y="546"/>
                </a:lnTo>
                <a:lnTo>
                  <a:pt x="286" y="542"/>
                </a:lnTo>
                <a:lnTo>
                  <a:pt x="286" y="542"/>
                </a:lnTo>
                <a:lnTo>
                  <a:pt x="288" y="536"/>
                </a:lnTo>
                <a:lnTo>
                  <a:pt x="288" y="536"/>
                </a:lnTo>
                <a:lnTo>
                  <a:pt x="290" y="532"/>
                </a:lnTo>
                <a:lnTo>
                  <a:pt x="290" y="532"/>
                </a:lnTo>
                <a:lnTo>
                  <a:pt x="296" y="522"/>
                </a:lnTo>
                <a:lnTo>
                  <a:pt x="296" y="522"/>
                </a:lnTo>
                <a:lnTo>
                  <a:pt x="298" y="514"/>
                </a:lnTo>
                <a:lnTo>
                  <a:pt x="298" y="514"/>
                </a:lnTo>
                <a:lnTo>
                  <a:pt x="302" y="506"/>
                </a:lnTo>
                <a:lnTo>
                  <a:pt x="302" y="506"/>
                </a:lnTo>
                <a:lnTo>
                  <a:pt x="304" y="494"/>
                </a:lnTo>
                <a:lnTo>
                  <a:pt x="304" y="494"/>
                </a:lnTo>
                <a:lnTo>
                  <a:pt x="306" y="486"/>
                </a:lnTo>
                <a:lnTo>
                  <a:pt x="306" y="486"/>
                </a:lnTo>
                <a:lnTo>
                  <a:pt x="316" y="484"/>
                </a:lnTo>
                <a:lnTo>
                  <a:pt x="316" y="484"/>
                </a:lnTo>
                <a:lnTo>
                  <a:pt x="322" y="484"/>
                </a:lnTo>
                <a:lnTo>
                  <a:pt x="322" y="484"/>
                </a:lnTo>
                <a:lnTo>
                  <a:pt x="332" y="500"/>
                </a:lnTo>
                <a:lnTo>
                  <a:pt x="332" y="500"/>
                </a:lnTo>
                <a:lnTo>
                  <a:pt x="340" y="514"/>
                </a:lnTo>
                <a:lnTo>
                  <a:pt x="346" y="528"/>
                </a:lnTo>
                <a:lnTo>
                  <a:pt x="346" y="528"/>
                </a:lnTo>
                <a:lnTo>
                  <a:pt x="348" y="538"/>
                </a:lnTo>
                <a:lnTo>
                  <a:pt x="348" y="544"/>
                </a:lnTo>
                <a:lnTo>
                  <a:pt x="346" y="556"/>
                </a:lnTo>
                <a:lnTo>
                  <a:pt x="346" y="556"/>
                </a:lnTo>
                <a:lnTo>
                  <a:pt x="344" y="582"/>
                </a:lnTo>
                <a:lnTo>
                  <a:pt x="344" y="582"/>
                </a:lnTo>
                <a:lnTo>
                  <a:pt x="344" y="592"/>
                </a:lnTo>
                <a:lnTo>
                  <a:pt x="346" y="602"/>
                </a:lnTo>
                <a:lnTo>
                  <a:pt x="350" y="618"/>
                </a:lnTo>
                <a:lnTo>
                  <a:pt x="350" y="618"/>
                </a:lnTo>
                <a:lnTo>
                  <a:pt x="362" y="650"/>
                </a:lnTo>
                <a:lnTo>
                  <a:pt x="362" y="650"/>
                </a:lnTo>
                <a:lnTo>
                  <a:pt x="368" y="670"/>
                </a:lnTo>
                <a:lnTo>
                  <a:pt x="368" y="670"/>
                </a:lnTo>
                <a:lnTo>
                  <a:pt x="370" y="674"/>
                </a:lnTo>
                <a:lnTo>
                  <a:pt x="372" y="684"/>
                </a:lnTo>
                <a:lnTo>
                  <a:pt x="372" y="684"/>
                </a:lnTo>
                <a:lnTo>
                  <a:pt x="374" y="700"/>
                </a:lnTo>
                <a:lnTo>
                  <a:pt x="372" y="704"/>
                </a:lnTo>
                <a:lnTo>
                  <a:pt x="372" y="704"/>
                </a:lnTo>
                <a:lnTo>
                  <a:pt x="372" y="706"/>
                </a:lnTo>
                <a:lnTo>
                  <a:pt x="372" y="706"/>
                </a:lnTo>
                <a:lnTo>
                  <a:pt x="372" y="712"/>
                </a:lnTo>
                <a:lnTo>
                  <a:pt x="374" y="722"/>
                </a:lnTo>
                <a:lnTo>
                  <a:pt x="374" y="722"/>
                </a:lnTo>
                <a:lnTo>
                  <a:pt x="378" y="728"/>
                </a:lnTo>
                <a:lnTo>
                  <a:pt x="380" y="730"/>
                </a:lnTo>
                <a:lnTo>
                  <a:pt x="382" y="730"/>
                </a:lnTo>
                <a:lnTo>
                  <a:pt x="382" y="730"/>
                </a:lnTo>
                <a:lnTo>
                  <a:pt x="382" y="732"/>
                </a:lnTo>
                <a:lnTo>
                  <a:pt x="382" y="732"/>
                </a:lnTo>
                <a:lnTo>
                  <a:pt x="390" y="742"/>
                </a:lnTo>
                <a:lnTo>
                  <a:pt x="390" y="742"/>
                </a:lnTo>
                <a:lnTo>
                  <a:pt x="394" y="752"/>
                </a:lnTo>
                <a:lnTo>
                  <a:pt x="396" y="754"/>
                </a:lnTo>
                <a:lnTo>
                  <a:pt x="396" y="754"/>
                </a:lnTo>
                <a:lnTo>
                  <a:pt x="404" y="750"/>
                </a:lnTo>
                <a:lnTo>
                  <a:pt x="404" y="750"/>
                </a:lnTo>
                <a:lnTo>
                  <a:pt x="412" y="746"/>
                </a:lnTo>
                <a:lnTo>
                  <a:pt x="412" y="746"/>
                </a:lnTo>
                <a:lnTo>
                  <a:pt x="414" y="742"/>
                </a:lnTo>
                <a:lnTo>
                  <a:pt x="414" y="742"/>
                </a:lnTo>
                <a:lnTo>
                  <a:pt x="408" y="736"/>
                </a:lnTo>
                <a:lnTo>
                  <a:pt x="408" y="736"/>
                </a:lnTo>
                <a:lnTo>
                  <a:pt x="400" y="726"/>
                </a:lnTo>
                <a:lnTo>
                  <a:pt x="400" y="726"/>
                </a:lnTo>
                <a:lnTo>
                  <a:pt x="408" y="724"/>
                </a:lnTo>
                <a:lnTo>
                  <a:pt x="408" y="724"/>
                </a:lnTo>
                <a:lnTo>
                  <a:pt x="416" y="722"/>
                </a:lnTo>
                <a:lnTo>
                  <a:pt x="428" y="724"/>
                </a:lnTo>
                <a:lnTo>
                  <a:pt x="428" y="724"/>
                </a:lnTo>
                <a:lnTo>
                  <a:pt x="442" y="726"/>
                </a:lnTo>
                <a:lnTo>
                  <a:pt x="448" y="722"/>
                </a:lnTo>
                <a:lnTo>
                  <a:pt x="448" y="722"/>
                </a:lnTo>
                <a:lnTo>
                  <a:pt x="460" y="714"/>
                </a:lnTo>
                <a:lnTo>
                  <a:pt x="474" y="702"/>
                </a:lnTo>
                <a:lnTo>
                  <a:pt x="474" y="702"/>
                </a:lnTo>
                <a:lnTo>
                  <a:pt x="486" y="692"/>
                </a:lnTo>
                <a:lnTo>
                  <a:pt x="486" y="692"/>
                </a:lnTo>
                <a:lnTo>
                  <a:pt x="486" y="692"/>
                </a:lnTo>
                <a:lnTo>
                  <a:pt x="486" y="692"/>
                </a:lnTo>
                <a:lnTo>
                  <a:pt x="486" y="692"/>
                </a:lnTo>
                <a:lnTo>
                  <a:pt x="486" y="690"/>
                </a:lnTo>
                <a:lnTo>
                  <a:pt x="486" y="690"/>
                </a:lnTo>
                <a:lnTo>
                  <a:pt x="484" y="688"/>
                </a:lnTo>
                <a:lnTo>
                  <a:pt x="484" y="688"/>
                </a:lnTo>
                <a:lnTo>
                  <a:pt x="482" y="688"/>
                </a:lnTo>
                <a:lnTo>
                  <a:pt x="478" y="688"/>
                </a:lnTo>
                <a:lnTo>
                  <a:pt x="478" y="688"/>
                </a:lnTo>
                <a:lnTo>
                  <a:pt x="462" y="692"/>
                </a:lnTo>
                <a:lnTo>
                  <a:pt x="462" y="692"/>
                </a:lnTo>
                <a:lnTo>
                  <a:pt x="454" y="694"/>
                </a:lnTo>
                <a:lnTo>
                  <a:pt x="450" y="694"/>
                </a:lnTo>
                <a:lnTo>
                  <a:pt x="450" y="694"/>
                </a:lnTo>
                <a:lnTo>
                  <a:pt x="446" y="694"/>
                </a:lnTo>
                <a:lnTo>
                  <a:pt x="444" y="692"/>
                </a:lnTo>
                <a:lnTo>
                  <a:pt x="444" y="692"/>
                </a:lnTo>
                <a:lnTo>
                  <a:pt x="438" y="692"/>
                </a:lnTo>
                <a:lnTo>
                  <a:pt x="438" y="692"/>
                </a:lnTo>
                <a:lnTo>
                  <a:pt x="430" y="688"/>
                </a:lnTo>
                <a:lnTo>
                  <a:pt x="430" y="688"/>
                </a:lnTo>
                <a:lnTo>
                  <a:pt x="422" y="686"/>
                </a:lnTo>
                <a:lnTo>
                  <a:pt x="422" y="686"/>
                </a:lnTo>
                <a:lnTo>
                  <a:pt x="414" y="682"/>
                </a:lnTo>
                <a:lnTo>
                  <a:pt x="414" y="682"/>
                </a:lnTo>
                <a:lnTo>
                  <a:pt x="404" y="672"/>
                </a:lnTo>
                <a:lnTo>
                  <a:pt x="404" y="672"/>
                </a:lnTo>
                <a:lnTo>
                  <a:pt x="402" y="666"/>
                </a:lnTo>
                <a:lnTo>
                  <a:pt x="400" y="658"/>
                </a:lnTo>
                <a:lnTo>
                  <a:pt x="400" y="658"/>
                </a:lnTo>
                <a:lnTo>
                  <a:pt x="398" y="640"/>
                </a:lnTo>
                <a:lnTo>
                  <a:pt x="396" y="622"/>
                </a:lnTo>
                <a:lnTo>
                  <a:pt x="396" y="622"/>
                </a:lnTo>
                <a:lnTo>
                  <a:pt x="396" y="600"/>
                </a:lnTo>
                <a:lnTo>
                  <a:pt x="396" y="580"/>
                </a:lnTo>
                <a:lnTo>
                  <a:pt x="396" y="580"/>
                </a:lnTo>
                <a:lnTo>
                  <a:pt x="394" y="562"/>
                </a:lnTo>
                <a:lnTo>
                  <a:pt x="392" y="546"/>
                </a:lnTo>
                <a:lnTo>
                  <a:pt x="392" y="546"/>
                </a:lnTo>
                <a:lnTo>
                  <a:pt x="392" y="534"/>
                </a:lnTo>
                <a:lnTo>
                  <a:pt x="394" y="522"/>
                </a:lnTo>
                <a:lnTo>
                  <a:pt x="394" y="522"/>
                </a:lnTo>
                <a:lnTo>
                  <a:pt x="394" y="512"/>
                </a:lnTo>
                <a:lnTo>
                  <a:pt x="392" y="504"/>
                </a:lnTo>
                <a:lnTo>
                  <a:pt x="392" y="504"/>
                </a:lnTo>
                <a:lnTo>
                  <a:pt x="390" y="496"/>
                </a:lnTo>
                <a:lnTo>
                  <a:pt x="386" y="490"/>
                </a:lnTo>
                <a:lnTo>
                  <a:pt x="386" y="490"/>
                </a:lnTo>
                <a:lnTo>
                  <a:pt x="382" y="480"/>
                </a:lnTo>
                <a:lnTo>
                  <a:pt x="382" y="480"/>
                </a:lnTo>
                <a:lnTo>
                  <a:pt x="380" y="472"/>
                </a:lnTo>
                <a:lnTo>
                  <a:pt x="380" y="472"/>
                </a:lnTo>
                <a:lnTo>
                  <a:pt x="382" y="470"/>
                </a:lnTo>
                <a:lnTo>
                  <a:pt x="382" y="470"/>
                </a:lnTo>
                <a:lnTo>
                  <a:pt x="378" y="458"/>
                </a:lnTo>
                <a:lnTo>
                  <a:pt x="378" y="458"/>
                </a:lnTo>
                <a:lnTo>
                  <a:pt x="376" y="442"/>
                </a:lnTo>
                <a:lnTo>
                  <a:pt x="376" y="442"/>
                </a:lnTo>
                <a:lnTo>
                  <a:pt x="370" y="426"/>
                </a:lnTo>
                <a:lnTo>
                  <a:pt x="370" y="426"/>
                </a:lnTo>
                <a:lnTo>
                  <a:pt x="370" y="420"/>
                </a:lnTo>
                <a:lnTo>
                  <a:pt x="370" y="420"/>
                </a:lnTo>
                <a:lnTo>
                  <a:pt x="370" y="418"/>
                </a:lnTo>
                <a:lnTo>
                  <a:pt x="370" y="418"/>
                </a:lnTo>
                <a:lnTo>
                  <a:pt x="370" y="416"/>
                </a:lnTo>
                <a:lnTo>
                  <a:pt x="372" y="418"/>
                </a:lnTo>
                <a:lnTo>
                  <a:pt x="372" y="418"/>
                </a:lnTo>
                <a:lnTo>
                  <a:pt x="374" y="418"/>
                </a:lnTo>
                <a:lnTo>
                  <a:pt x="374" y="418"/>
                </a:lnTo>
                <a:lnTo>
                  <a:pt x="380" y="420"/>
                </a:lnTo>
                <a:lnTo>
                  <a:pt x="380" y="420"/>
                </a:lnTo>
                <a:lnTo>
                  <a:pt x="376" y="406"/>
                </a:lnTo>
                <a:lnTo>
                  <a:pt x="376" y="406"/>
                </a:lnTo>
                <a:lnTo>
                  <a:pt x="372" y="392"/>
                </a:lnTo>
                <a:lnTo>
                  <a:pt x="372" y="392"/>
                </a:lnTo>
                <a:lnTo>
                  <a:pt x="366" y="362"/>
                </a:lnTo>
                <a:lnTo>
                  <a:pt x="366" y="362"/>
                </a:lnTo>
                <a:lnTo>
                  <a:pt x="362" y="344"/>
                </a:lnTo>
                <a:lnTo>
                  <a:pt x="362" y="344"/>
                </a:lnTo>
                <a:lnTo>
                  <a:pt x="362" y="334"/>
                </a:lnTo>
                <a:lnTo>
                  <a:pt x="362" y="334"/>
                </a:lnTo>
                <a:lnTo>
                  <a:pt x="362" y="326"/>
                </a:lnTo>
                <a:lnTo>
                  <a:pt x="362" y="326"/>
                </a:lnTo>
                <a:lnTo>
                  <a:pt x="362" y="322"/>
                </a:lnTo>
                <a:lnTo>
                  <a:pt x="362" y="322"/>
                </a:lnTo>
                <a:lnTo>
                  <a:pt x="362" y="318"/>
                </a:lnTo>
                <a:lnTo>
                  <a:pt x="362" y="318"/>
                </a:lnTo>
                <a:lnTo>
                  <a:pt x="362" y="314"/>
                </a:lnTo>
                <a:lnTo>
                  <a:pt x="362" y="314"/>
                </a:lnTo>
                <a:lnTo>
                  <a:pt x="360" y="314"/>
                </a:lnTo>
                <a:lnTo>
                  <a:pt x="360" y="312"/>
                </a:lnTo>
                <a:lnTo>
                  <a:pt x="360" y="312"/>
                </a:lnTo>
                <a:lnTo>
                  <a:pt x="360" y="300"/>
                </a:lnTo>
                <a:lnTo>
                  <a:pt x="360" y="300"/>
                </a:lnTo>
                <a:lnTo>
                  <a:pt x="358" y="294"/>
                </a:lnTo>
                <a:lnTo>
                  <a:pt x="356" y="288"/>
                </a:lnTo>
                <a:lnTo>
                  <a:pt x="356" y="288"/>
                </a:lnTo>
                <a:lnTo>
                  <a:pt x="354" y="286"/>
                </a:lnTo>
                <a:lnTo>
                  <a:pt x="356" y="286"/>
                </a:lnTo>
                <a:lnTo>
                  <a:pt x="356" y="286"/>
                </a:lnTo>
                <a:lnTo>
                  <a:pt x="356" y="286"/>
                </a:lnTo>
                <a:lnTo>
                  <a:pt x="358" y="284"/>
                </a:lnTo>
                <a:lnTo>
                  <a:pt x="358" y="284"/>
                </a:lnTo>
                <a:lnTo>
                  <a:pt x="358" y="278"/>
                </a:lnTo>
                <a:lnTo>
                  <a:pt x="358" y="278"/>
                </a:lnTo>
                <a:lnTo>
                  <a:pt x="368" y="286"/>
                </a:lnTo>
                <a:lnTo>
                  <a:pt x="368" y="286"/>
                </a:lnTo>
                <a:lnTo>
                  <a:pt x="376" y="296"/>
                </a:lnTo>
                <a:lnTo>
                  <a:pt x="376" y="296"/>
                </a:lnTo>
                <a:lnTo>
                  <a:pt x="386" y="306"/>
                </a:lnTo>
                <a:lnTo>
                  <a:pt x="400" y="318"/>
                </a:lnTo>
                <a:lnTo>
                  <a:pt x="400" y="318"/>
                </a:lnTo>
                <a:lnTo>
                  <a:pt x="430" y="344"/>
                </a:lnTo>
                <a:lnTo>
                  <a:pt x="430" y="344"/>
                </a:lnTo>
                <a:lnTo>
                  <a:pt x="434" y="346"/>
                </a:lnTo>
                <a:lnTo>
                  <a:pt x="436" y="344"/>
                </a:lnTo>
                <a:lnTo>
                  <a:pt x="436" y="344"/>
                </a:lnTo>
                <a:lnTo>
                  <a:pt x="442" y="340"/>
                </a:lnTo>
                <a:lnTo>
                  <a:pt x="442" y="340"/>
                </a:lnTo>
                <a:lnTo>
                  <a:pt x="446" y="336"/>
                </a:lnTo>
                <a:lnTo>
                  <a:pt x="446" y="336"/>
                </a:lnTo>
                <a:lnTo>
                  <a:pt x="464" y="346"/>
                </a:lnTo>
                <a:lnTo>
                  <a:pt x="464" y="346"/>
                </a:lnTo>
                <a:lnTo>
                  <a:pt x="470" y="352"/>
                </a:lnTo>
                <a:lnTo>
                  <a:pt x="476" y="358"/>
                </a:lnTo>
                <a:lnTo>
                  <a:pt x="476" y="358"/>
                </a:lnTo>
                <a:lnTo>
                  <a:pt x="484" y="364"/>
                </a:lnTo>
                <a:lnTo>
                  <a:pt x="490" y="368"/>
                </a:lnTo>
                <a:lnTo>
                  <a:pt x="490" y="368"/>
                </a:lnTo>
                <a:lnTo>
                  <a:pt x="494" y="372"/>
                </a:lnTo>
                <a:lnTo>
                  <a:pt x="494" y="372"/>
                </a:lnTo>
                <a:lnTo>
                  <a:pt x="498" y="374"/>
                </a:lnTo>
                <a:lnTo>
                  <a:pt x="498" y="374"/>
                </a:lnTo>
                <a:lnTo>
                  <a:pt x="500" y="374"/>
                </a:lnTo>
                <a:lnTo>
                  <a:pt x="502" y="374"/>
                </a:lnTo>
                <a:lnTo>
                  <a:pt x="502" y="374"/>
                </a:lnTo>
                <a:lnTo>
                  <a:pt x="502" y="372"/>
                </a:lnTo>
                <a:lnTo>
                  <a:pt x="502" y="370"/>
                </a:lnTo>
                <a:lnTo>
                  <a:pt x="502" y="370"/>
                </a:lnTo>
                <a:lnTo>
                  <a:pt x="502" y="368"/>
                </a:lnTo>
                <a:lnTo>
                  <a:pt x="502" y="368"/>
                </a:lnTo>
                <a:lnTo>
                  <a:pt x="502" y="370"/>
                </a:lnTo>
                <a:lnTo>
                  <a:pt x="502" y="370"/>
                </a:lnTo>
                <a:lnTo>
                  <a:pt x="504" y="372"/>
                </a:lnTo>
                <a:lnTo>
                  <a:pt x="504" y="372"/>
                </a:lnTo>
                <a:lnTo>
                  <a:pt x="504" y="372"/>
                </a:lnTo>
                <a:lnTo>
                  <a:pt x="508" y="372"/>
                </a:lnTo>
                <a:lnTo>
                  <a:pt x="508" y="372"/>
                </a:lnTo>
                <a:lnTo>
                  <a:pt x="508" y="370"/>
                </a:lnTo>
                <a:lnTo>
                  <a:pt x="508" y="370"/>
                </a:lnTo>
                <a:lnTo>
                  <a:pt x="508" y="370"/>
                </a:lnTo>
                <a:lnTo>
                  <a:pt x="514" y="370"/>
                </a:lnTo>
                <a:lnTo>
                  <a:pt x="514" y="370"/>
                </a:lnTo>
                <a:lnTo>
                  <a:pt x="516" y="368"/>
                </a:lnTo>
                <a:lnTo>
                  <a:pt x="516" y="366"/>
                </a:lnTo>
                <a:lnTo>
                  <a:pt x="516" y="366"/>
                </a:lnTo>
                <a:lnTo>
                  <a:pt x="518" y="368"/>
                </a:lnTo>
                <a:lnTo>
                  <a:pt x="518" y="368"/>
                </a:lnTo>
                <a:lnTo>
                  <a:pt x="520" y="366"/>
                </a:lnTo>
                <a:lnTo>
                  <a:pt x="522" y="366"/>
                </a:lnTo>
                <a:lnTo>
                  <a:pt x="522" y="366"/>
                </a:lnTo>
                <a:lnTo>
                  <a:pt x="522" y="364"/>
                </a:lnTo>
                <a:lnTo>
                  <a:pt x="522" y="360"/>
                </a:lnTo>
                <a:lnTo>
                  <a:pt x="522" y="360"/>
                </a:lnTo>
                <a:close/>
                <a:moveTo>
                  <a:pt x="182" y="430"/>
                </a:moveTo>
                <a:lnTo>
                  <a:pt x="182" y="430"/>
                </a:lnTo>
                <a:lnTo>
                  <a:pt x="180" y="428"/>
                </a:lnTo>
                <a:lnTo>
                  <a:pt x="180" y="428"/>
                </a:lnTo>
                <a:lnTo>
                  <a:pt x="178" y="430"/>
                </a:lnTo>
                <a:lnTo>
                  <a:pt x="178" y="430"/>
                </a:lnTo>
                <a:lnTo>
                  <a:pt x="174" y="428"/>
                </a:lnTo>
                <a:lnTo>
                  <a:pt x="174" y="428"/>
                </a:lnTo>
                <a:lnTo>
                  <a:pt x="170" y="424"/>
                </a:lnTo>
                <a:lnTo>
                  <a:pt x="170" y="422"/>
                </a:lnTo>
                <a:lnTo>
                  <a:pt x="170" y="422"/>
                </a:lnTo>
                <a:lnTo>
                  <a:pt x="162" y="418"/>
                </a:lnTo>
                <a:lnTo>
                  <a:pt x="162" y="418"/>
                </a:lnTo>
                <a:lnTo>
                  <a:pt x="162" y="418"/>
                </a:lnTo>
                <a:lnTo>
                  <a:pt x="148" y="408"/>
                </a:lnTo>
                <a:lnTo>
                  <a:pt x="148" y="406"/>
                </a:lnTo>
                <a:lnTo>
                  <a:pt x="150" y="404"/>
                </a:lnTo>
                <a:lnTo>
                  <a:pt x="148" y="404"/>
                </a:lnTo>
                <a:lnTo>
                  <a:pt x="148" y="404"/>
                </a:lnTo>
                <a:lnTo>
                  <a:pt x="154" y="398"/>
                </a:lnTo>
                <a:lnTo>
                  <a:pt x="154" y="398"/>
                </a:lnTo>
                <a:lnTo>
                  <a:pt x="158" y="396"/>
                </a:lnTo>
                <a:lnTo>
                  <a:pt x="160" y="396"/>
                </a:lnTo>
                <a:lnTo>
                  <a:pt x="160" y="396"/>
                </a:lnTo>
                <a:lnTo>
                  <a:pt x="160" y="400"/>
                </a:lnTo>
                <a:lnTo>
                  <a:pt x="160" y="400"/>
                </a:lnTo>
                <a:lnTo>
                  <a:pt x="160" y="402"/>
                </a:lnTo>
                <a:lnTo>
                  <a:pt x="160" y="406"/>
                </a:lnTo>
                <a:lnTo>
                  <a:pt x="160" y="406"/>
                </a:lnTo>
                <a:lnTo>
                  <a:pt x="162" y="406"/>
                </a:lnTo>
                <a:lnTo>
                  <a:pt x="164" y="406"/>
                </a:lnTo>
                <a:lnTo>
                  <a:pt x="164" y="406"/>
                </a:lnTo>
                <a:lnTo>
                  <a:pt x="164" y="408"/>
                </a:lnTo>
                <a:lnTo>
                  <a:pt x="164" y="408"/>
                </a:lnTo>
                <a:lnTo>
                  <a:pt x="164" y="410"/>
                </a:lnTo>
                <a:lnTo>
                  <a:pt x="166" y="412"/>
                </a:lnTo>
                <a:lnTo>
                  <a:pt x="166" y="412"/>
                </a:lnTo>
                <a:lnTo>
                  <a:pt x="168" y="412"/>
                </a:lnTo>
                <a:lnTo>
                  <a:pt x="170" y="412"/>
                </a:lnTo>
                <a:lnTo>
                  <a:pt x="170" y="412"/>
                </a:lnTo>
                <a:lnTo>
                  <a:pt x="170" y="414"/>
                </a:lnTo>
                <a:lnTo>
                  <a:pt x="170" y="414"/>
                </a:lnTo>
                <a:lnTo>
                  <a:pt x="170" y="416"/>
                </a:lnTo>
                <a:lnTo>
                  <a:pt x="172" y="418"/>
                </a:lnTo>
                <a:lnTo>
                  <a:pt x="172" y="418"/>
                </a:lnTo>
                <a:lnTo>
                  <a:pt x="174" y="418"/>
                </a:lnTo>
                <a:lnTo>
                  <a:pt x="176" y="418"/>
                </a:lnTo>
                <a:lnTo>
                  <a:pt x="176" y="418"/>
                </a:lnTo>
                <a:lnTo>
                  <a:pt x="176" y="420"/>
                </a:lnTo>
                <a:lnTo>
                  <a:pt x="176" y="420"/>
                </a:lnTo>
                <a:lnTo>
                  <a:pt x="176" y="422"/>
                </a:lnTo>
                <a:lnTo>
                  <a:pt x="178" y="422"/>
                </a:lnTo>
                <a:lnTo>
                  <a:pt x="178" y="422"/>
                </a:lnTo>
                <a:lnTo>
                  <a:pt x="182" y="422"/>
                </a:lnTo>
                <a:lnTo>
                  <a:pt x="184" y="422"/>
                </a:lnTo>
                <a:lnTo>
                  <a:pt x="186" y="424"/>
                </a:lnTo>
                <a:lnTo>
                  <a:pt x="182" y="430"/>
                </a:lnTo>
                <a:close/>
                <a:moveTo>
                  <a:pt x="296" y="92"/>
                </a:moveTo>
                <a:lnTo>
                  <a:pt x="296" y="92"/>
                </a:lnTo>
                <a:lnTo>
                  <a:pt x="296" y="96"/>
                </a:lnTo>
                <a:lnTo>
                  <a:pt x="296" y="96"/>
                </a:lnTo>
                <a:lnTo>
                  <a:pt x="292" y="94"/>
                </a:lnTo>
                <a:lnTo>
                  <a:pt x="292" y="94"/>
                </a:lnTo>
                <a:lnTo>
                  <a:pt x="290" y="98"/>
                </a:lnTo>
                <a:lnTo>
                  <a:pt x="290" y="98"/>
                </a:lnTo>
                <a:lnTo>
                  <a:pt x="286" y="106"/>
                </a:lnTo>
                <a:lnTo>
                  <a:pt x="286" y="106"/>
                </a:lnTo>
                <a:lnTo>
                  <a:pt x="284" y="104"/>
                </a:lnTo>
                <a:lnTo>
                  <a:pt x="284" y="104"/>
                </a:lnTo>
                <a:lnTo>
                  <a:pt x="282" y="102"/>
                </a:lnTo>
                <a:lnTo>
                  <a:pt x="284" y="102"/>
                </a:lnTo>
                <a:lnTo>
                  <a:pt x="284" y="102"/>
                </a:lnTo>
                <a:lnTo>
                  <a:pt x="282" y="102"/>
                </a:lnTo>
                <a:lnTo>
                  <a:pt x="282" y="102"/>
                </a:lnTo>
                <a:lnTo>
                  <a:pt x="282" y="100"/>
                </a:lnTo>
                <a:lnTo>
                  <a:pt x="282" y="100"/>
                </a:lnTo>
                <a:lnTo>
                  <a:pt x="284" y="100"/>
                </a:lnTo>
                <a:lnTo>
                  <a:pt x="284" y="100"/>
                </a:lnTo>
                <a:lnTo>
                  <a:pt x="282" y="100"/>
                </a:lnTo>
                <a:lnTo>
                  <a:pt x="282" y="100"/>
                </a:lnTo>
                <a:lnTo>
                  <a:pt x="282" y="98"/>
                </a:lnTo>
                <a:lnTo>
                  <a:pt x="284" y="98"/>
                </a:lnTo>
                <a:lnTo>
                  <a:pt x="284" y="98"/>
                </a:lnTo>
                <a:lnTo>
                  <a:pt x="284" y="98"/>
                </a:lnTo>
                <a:lnTo>
                  <a:pt x="284" y="98"/>
                </a:lnTo>
                <a:lnTo>
                  <a:pt x="282" y="94"/>
                </a:lnTo>
                <a:lnTo>
                  <a:pt x="282" y="94"/>
                </a:lnTo>
                <a:lnTo>
                  <a:pt x="282" y="92"/>
                </a:lnTo>
                <a:lnTo>
                  <a:pt x="282" y="92"/>
                </a:lnTo>
                <a:lnTo>
                  <a:pt x="286" y="94"/>
                </a:lnTo>
                <a:lnTo>
                  <a:pt x="286" y="94"/>
                </a:lnTo>
                <a:lnTo>
                  <a:pt x="290" y="96"/>
                </a:lnTo>
                <a:lnTo>
                  <a:pt x="290" y="96"/>
                </a:lnTo>
                <a:lnTo>
                  <a:pt x="284" y="92"/>
                </a:lnTo>
                <a:lnTo>
                  <a:pt x="284" y="92"/>
                </a:lnTo>
                <a:lnTo>
                  <a:pt x="282" y="90"/>
                </a:lnTo>
                <a:lnTo>
                  <a:pt x="282" y="86"/>
                </a:lnTo>
                <a:lnTo>
                  <a:pt x="282" y="86"/>
                </a:lnTo>
                <a:lnTo>
                  <a:pt x="282" y="82"/>
                </a:lnTo>
                <a:lnTo>
                  <a:pt x="284" y="80"/>
                </a:lnTo>
                <a:lnTo>
                  <a:pt x="284" y="80"/>
                </a:lnTo>
                <a:lnTo>
                  <a:pt x="286" y="80"/>
                </a:lnTo>
                <a:lnTo>
                  <a:pt x="286" y="80"/>
                </a:lnTo>
                <a:lnTo>
                  <a:pt x="286" y="80"/>
                </a:lnTo>
                <a:lnTo>
                  <a:pt x="286" y="78"/>
                </a:lnTo>
                <a:lnTo>
                  <a:pt x="286" y="78"/>
                </a:lnTo>
                <a:lnTo>
                  <a:pt x="288" y="78"/>
                </a:lnTo>
                <a:lnTo>
                  <a:pt x="288" y="78"/>
                </a:lnTo>
                <a:lnTo>
                  <a:pt x="290" y="78"/>
                </a:lnTo>
                <a:lnTo>
                  <a:pt x="288" y="76"/>
                </a:lnTo>
                <a:lnTo>
                  <a:pt x="288" y="76"/>
                </a:lnTo>
                <a:lnTo>
                  <a:pt x="290" y="76"/>
                </a:lnTo>
                <a:lnTo>
                  <a:pt x="290" y="76"/>
                </a:lnTo>
                <a:lnTo>
                  <a:pt x="290" y="78"/>
                </a:lnTo>
                <a:lnTo>
                  <a:pt x="290" y="80"/>
                </a:lnTo>
                <a:lnTo>
                  <a:pt x="290" y="80"/>
                </a:lnTo>
                <a:lnTo>
                  <a:pt x="290" y="82"/>
                </a:lnTo>
                <a:lnTo>
                  <a:pt x="292" y="86"/>
                </a:lnTo>
                <a:lnTo>
                  <a:pt x="292" y="86"/>
                </a:lnTo>
                <a:lnTo>
                  <a:pt x="294" y="88"/>
                </a:lnTo>
                <a:lnTo>
                  <a:pt x="298" y="90"/>
                </a:lnTo>
                <a:lnTo>
                  <a:pt x="298" y="90"/>
                </a:lnTo>
                <a:lnTo>
                  <a:pt x="296" y="92"/>
                </a:lnTo>
                <a:lnTo>
                  <a:pt x="296" y="92"/>
                </a:lnTo>
                <a:close/>
                <a:moveTo>
                  <a:pt x="320" y="2"/>
                </a:moveTo>
                <a:lnTo>
                  <a:pt x="320" y="2"/>
                </a:lnTo>
                <a:lnTo>
                  <a:pt x="322" y="2"/>
                </a:lnTo>
                <a:lnTo>
                  <a:pt x="322" y="2"/>
                </a:lnTo>
                <a:lnTo>
                  <a:pt x="324" y="2"/>
                </a:lnTo>
                <a:lnTo>
                  <a:pt x="324" y="2"/>
                </a:lnTo>
                <a:lnTo>
                  <a:pt x="322" y="2"/>
                </a:lnTo>
                <a:lnTo>
                  <a:pt x="322" y="2"/>
                </a:lnTo>
                <a:lnTo>
                  <a:pt x="320" y="2"/>
                </a:lnTo>
                <a:lnTo>
                  <a:pt x="320" y="2"/>
                </a:lnTo>
                <a:close/>
                <a:moveTo>
                  <a:pt x="324" y="2"/>
                </a:moveTo>
                <a:lnTo>
                  <a:pt x="324" y="2"/>
                </a:lnTo>
                <a:lnTo>
                  <a:pt x="324" y="2"/>
                </a:lnTo>
                <a:lnTo>
                  <a:pt x="324" y="2"/>
                </a:lnTo>
                <a:lnTo>
                  <a:pt x="324" y="2"/>
                </a:lnTo>
                <a:lnTo>
                  <a:pt x="324" y="2"/>
                </a:lnTo>
                <a:lnTo>
                  <a:pt x="324" y="2"/>
                </a:lnTo>
                <a:lnTo>
                  <a:pt x="324" y="2"/>
                </a:lnTo>
                <a:close/>
                <a:moveTo>
                  <a:pt x="328" y="2"/>
                </a:moveTo>
                <a:lnTo>
                  <a:pt x="328" y="2"/>
                </a:lnTo>
                <a:lnTo>
                  <a:pt x="328" y="4"/>
                </a:lnTo>
                <a:lnTo>
                  <a:pt x="326" y="2"/>
                </a:lnTo>
                <a:lnTo>
                  <a:pt x="326" y="2"/>
                </a:lnTo>
                <a:lnTo>
                  <a:pt x="326" y="2"/>
                </a:lnTo>
                <a:lnTo>
                  <a:pt x="324" y="2"/>
                </a:lnTo>
                <a:lnTo>
                  <a:pt x="324" y="2"/>
                </a:lnTo>
                <a:lnTo>
                  <a:pt x="318" y="2"/>
                </a:lnTo>
                <a:lnTo>
                  <a:pt x="318" y="2"/>
                </a:lnTo>
                <a:lnTo>
                  <a:pt x="314" y="2"/>
                </a:lnTo>
                <a:lnTo>
                  <a:pt x="314" y="2"/>
                </a:lnTo>
                <a:lnTo>
                  <a:pt x="318" y="0"/>
                </a:lnTo>
                <a:lnTo>
                  <a:pt x="322" y="0"/>
                </a:lnTo>
                <a:lnTo>
                  <a:pt x="322" y="0"/>
                </a:lnTo>
                <a:lnTo>
                  <a:pt x="326" y="0"/>
                </a:lnTo>
                <a:lnTo>
                  <a:pt x="326" y="0"/>
                </a:lnTo>
                <a:lnTo>
                  <a:pt x="328" y="2"/>
                </a:lnTo>
                <a:lnTo>
                  <a:pt x="328" y="2"/>
                </a:lnTo>
                <a:lnTo>
                  <a:pt x="328" y="2"/>
                </a:lnTo>
                <a:lnTo>
                  <a:pt x="328" y="2"/>
                </a:lnTo>
                <a:close/>
                <a:moveTo>
                  <a:pt x="500" y="368"/>
                </a:moveTo>
                <a:lnTo>
                  <a:pt x="500" y="368"/>
                </a:lnTo>
                <a:lnTo>
                  <a:pt x="496" y="366"/>
                </a:lnTo>
                <a:lnTo>
                  <a:pt x="496" y="366"/>
                </a:lnTo>
                <a:lnTo>
                  <a:pt x="496" y="364"/>
                </a:lnTo>
                <a:lnTo>
                  <a:pt x="498" y="364"/>
                </a:lnTo>
                <a:lnTo>
                  <a:pt x="498" y="364"/>
                </a:lnTo>
                <a:lnTo>
                  <a:pt x="498" y="364"/>
                </a:lnTo>
                <a:lnTo>
                  <a:pt x="500" y="366"/>
                </a:lnTo>
                <a:lnTo>
                  <a:pt x="500" y="366"/>
                </a:lnTo>
                <a:lnTo>
                  <a:pt x="500" y="368"/>
                </a:lnTo>
                <a:lnTo>
                  <a:pt x="500" y="368"/>
                </a:lnTo>
                <a:close/>
                <a:moveTo>
                  <a:pt x="504" y="362"/>
                </a:moveTo>
                <a:lnTo>
                  <a:pt x="504" y="362"/>
                </a:lnTo>
                <a:lnTo>
                  <a:pt x="504" y="362"/>
                </a:lnTo>
                <a:lnTo>
                  <a:pt x="504" y="360"/>
                </a:lnTo>
                <a:lnTo>
                  <a:pt x="504" y="360"/>
                </a:lnTo>
                <a:lnTo>
                  <a:pt x="504" y="360"/>
                </a:lnTo>
                <a:lnTo>
                  <a:pt x="504" y="360"/>
                </a:lnTo>
                <a:lnTo>
                  <a:pt x="504" y="360"/>
                </a:lnTo>
                <a:lnTo>
                  <a:pt x="504" y="362"/>
                </a:lnTo>
                <a:lnTo>
                  <a:pt x="504" y="362"/>
                </a:lnTo>
                <a:close/>
                <a:moveTo>
                  <a:pt x="508" y="366"/>
                </a:moveTo>
                <a:lnTo>
                  <a:pt x="506" y="364"/>
                </a:lnTo>
                <a:lnTo>
                  <a:pt x="506" y="364"/>
                </a:lnTo>
                <a:lnTo>
                  <a:pt x="508" y="364"/>
                </a:lnTo>
                <a:lnTo>
                  <a:pt x="508" y="364"/>
                </a:lnTo>
                <a:lnTo>
                  <a:pt x="508" y="366"/>
                </a:lnTo>
                <a:lnTo>
                  <a:pt x="508" y="366"/>
                </a:lnTo>
                <a:lnTo>
                  <a:pt x="508" y="36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434E16-A689-4995-B5D0-BB14A94059B1}"/>
              </a:ext>
            </a:extLst>
          </p:cNvPr>
          <p:cNvSpPr txBox="1"/>
          <p:nvPr/>
        </p:nvSpPr>
        <p:spPr>
          <a:xfrm>
            <a:off x="6324600" y="5038310"/>
            <a:ext cx="2233766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Title text here</a:t>
            </a:r>
          </a:p>
          <a:p>
            <a:r>
              <a:rPr lang="en-US" sz="2400" dirty="0">
                <a:latin typeface="Calibri" pitchFamily="34" charset="0"/>
              </a:rPr>
              <a:t>Your text and conclusion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FFBEA6-29A2-4E23-8B51-BCDD0BD76048}"/>
              </a:ext>
            </a:extLst>
          </p:cNvPr>
          <p:cNvSpPr txBox="1"/>
          <p:nvPr/>
        </p:nvSpPr>
        <p:spPr>
          <a:xfrm>
            <a:off x="6265972" y="2658416"/>
            <a:ext cx="2233766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Title text here</a:t>
            </a:r>
          </a:p>
          <a:p>
            <a:r>
              <a:rPr lang="en-US" sz="2400" dirty="0">
                <a:latin typeface="Calibri" pitchFamily="34" charset="0"/>
              </a:rPr>
              <a:t>Your text and conclusion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8000" y="2590800"/>
            <a:ext cx="12096000" cy="1676400"/>
            <a:chOff x="0" y="2086"/>
            <a:chExt cx="5760" cy="1056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Growth in profits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1524000" y="2971800"/>
            <a:ext cx="8991600" cy="4191000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isometricOffAxis1Top"/>
            <a:lightRig rig="morning" dir="t"/>
          </a:scene3d>
          <a:sp3d extrusionH="76200" prstMaterial="matt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881035" y="4939603"/>
            <a:ext cx="1709071" cy="98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3256031" y="4731180"/>
            <a:ext cx="1709071" cy="98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781366" y="4509571"/>
            <a:ext cx="1709071" cy="98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256031" y="4357925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81366" y="4167432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781366" y="3801247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6382980" y="4269480"/>
            <a:ext cx="1709071" cy="987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382980" y="3927341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382980" y="3561156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382980" y="3198558"/>
            <a:ext cx="1637071" cy="85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Arc 26"/>
          <p:cNvSpPr/>
          <p:nvPr/>
        </p:nvSpPr>
        <p:spPr>
          <a:xfrm rot="16200000">
            <a:off x="2514600" y="4191000"/>
            <a:ext cx="1752600" cy="1752600"/>
          </a:xfrm>
          <a:prstGeom prst="arc">
            <a:avLst>
              <a:gd name="adj1" fmla="val 15846500"/>
              <a:gd name="adj2" fmla="val 2527621"/>
            </a:avLst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8" name="Arc 27"/>
          <p:cNvSpPr/>
          <p:nvPr/>
        </p:nvSpPr>
        <p:spPr>
          <a:xfrm rot="16200000">
            <a:off x="4114800" y="3581400"/>
            <a:ext cx="1752600" cy="1752600"/>
          </a:xfrm>
          <a:prstGeom prst="arc">
            <a:avLst>
              <a:gd name="adj1" fmla="val 15846500"/>
              <a:gd name="adj2" fmla="val 2527621"/>
            </a:avLst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1" name="Arc 30"/>
          <p:cNvSpPr/>
          <p:nvPr/>
        </p:nvSpPr>
        <p:spPr>
          <a:xfrm rot="16200000">
            <a:off x="5638800" y="2971800"/>
            <a:ext cx="1752600" cy="1752600"/>
          </a:xfrm>
          <a:prstGeom prst="arc">
            <a:avLst>
              <a:gd name="adj1" fmla="val 15846500"/>
              <a:gd name="adj2" fmla="val 2527621"/>
            </a:avLst>
          </a:prstGeom>
          <a:ln w="57150">
            <a:solidFill>
              <a:schemeClr val="tx1">
                <a:lumMod val="95000"/>
                <a:lumOff val="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0600" y="1905000"/>
            <a:ext cx="312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Title text here</a:t>
            </a:r>
          </a:p>
          <a:p>
            <a:pPr algn="r"/>
            <a:r>
              <a:rPr lang="en-US" sz="2400" dirty="0">
                <a:latin typeface="Calibri" pitchFamily="34" charset="0"/>
              </a:rPr>
              <a:t>You can change the properties of any of the elements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40534" y="1579419"/>
            <a:ext cx="22337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Title text here</a:t>
            </a:r>
          </a:p>
          <a:p>
            <a:r>
              <a:rPr lang="en-US" sz="2400" dirty="0">
                <a:latin typeface="Calibri" pitchFamily="34" charset="0"/>
              </a:rPr>
              <a:t>Your text and conclusion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48000" y="2117028"/>
            <a:ext cx="12096000" cy="1676400"/>
            <a:chOff x="0" y="2086"/>
            <a:chExt cx="5760" cy="1056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31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14600"/>
            <a:ext cx="12192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ight Arrow 31"/>
          <p:cNvSpPr/>
          <p:nvPr/>
        </p:nvSpPr>
        <p:spPr>
          <a:xfrm>
            <a:off x="2682043" y="3073959"/>
            <a:ext cx="9448800" cy="468024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Growing performance</a:t>
            </a:r>
          </a:p>
        </p:txBody>
      </p:sp>
      <p:sp>
        <p:nvSpPr>
          <p:cNvPr id="3" name="Oval 2"/>
          <p:cNvSpPr/>
          <p:nvPr/>
        </p:nvSpPr>
        <p:spPr>
          <a:xfrm>
            <a:off x="3483946" y="4812625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27000" dist="38100" dir="5400000" sx="110000" sy="110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203700" y="4654341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39700" dist="38100" dir="5400000" sx="110000" sy="110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76597" y="4366648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52400" dist="38100" dir="5400000" sx="110000" sy="110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535294" y="4078954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effectLst>
            <a:outerShdw blurRad="139700" dist="38100" dir="5400000" sx="110000" sy="110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03700" y="4330223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0487" y="4006106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876597" y="4107353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76597" y="3783236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941420" y="3523941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76597" y="3135000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93691" y="3819660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0117" y="3560367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516912" y="3301072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0117" y="3106601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600117" y="2782484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729764" y="2458366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664941" y="2069425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258009" y="1131622"/>
            <a:ext cx="1490942" cy="149094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254000" prstMaterial="dkEdge">
            <a:bevelT w="114300" prst="artDeco"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8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9633349" y="0"/>
            <a:ext cx="2558651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8" name="Group 22"/>
          <p:cNvGrpSpPr/>
          <p:nvPr/>
        </p:nvGrpSpPr>
        <p:grpSpPr>
          <a:xfrm>
            <a:off x="971405" y="1256846"/>
            <a:ext cx="3962400" cy="1276529"/>
            <a:chOff x="304800" y="1600200"/>
            <a:chExt cx="3962400" cy="1276529"/>
          </a:xfrm>
        </p:grpSpPr>
        <p:sp>
          <p:nvSpPr>
            <p:cNvPr id="33" name="TextBox 32"/>
            <p:cNvSpPr txBox="1"/>
            <p:nvPr/>
          </p:nvSpPr>
          <p:spPr>
            <a:xfrm>
              <a:off x="381000" y="1676400"/>
              <a:ext cx="3886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 text</a:t>
              </a:r>
            </a:p>
          </p:txBody>
        </p:sp>
        <p:grpSp>
          <p:nvGrpSpPr>
            <p:cNvPr id="23" name="Group 35"/>
            <p:cNvGrpSpPr/>
            <p:nvPr/>
          </p:nvGrpSpPr>
          <p:grpSpPr>
            <a:xfrm>
              <a:off x="304800" y="1600200"/>
              <a:ext cx="3524395" cy="895350"/>
              <a:chOff x="304800" y="1600200"/>
              <a:chExt cx="3524395" cy="895350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5400000">
                <a:off x="-131134" y="2044380"/>
                <a:ext cx="887104" cy="152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318448" y="1600200"/>
                <a:ext cx="351074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3733800"/>
            <a:ext cx="12192000" cy="1524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23"/>
          <p:cNvGrpSpPr/>
          <p:nvPr/>
        </p:nvGrpSpPr>
        <p:grpSpPr>
          <a:xfrm>
            <a:off x="3771900" y="2743200"/>
            <a:ext cx="4495800" cy="2633424"/>
            <a:chOff x="2286000" y="2133600"/>
            <a:chExt cx="4495800" cy="2633424"/>
          </a:xfrm>
        </p:grpSpPr>
        <p:sp>
          <p:nvSpPr>
            <p:cNvPr id="2" name="Freeform 1"/>
            <p:cNvSpPr/>
            <p:nvPr/>
          </p:nvSpPr>
          <p:spPr>
            <a:xfrm>
              <a:off x="2286000" y="2133600"/>
              <a:ext cx="4495800" cy="2633424"/>
            </a:xfrm>
            <a:custGeom>
              <a:avLst/>
              <a:gdLst>
                <a:gd name="connsiteX0" fmla="*/ 0 w 4800600"/>
                <a:gd name="connsiteY0" fmla="*/ 704850 h 2819400"/>
                <a:gd name="connsiteX1" fmla="*/ 3390900 w 4800600"/>
                <a:gd name="connsiteY1" fmla="*/ 704850 h 2819400"/>
                <a:gd name="connsiteX2" fmla="*/ 3390900 w 4800600"/>
                <a:gd name="connsiteY2" fmla="*/ 0 h 2819400"/>
                <a:gd name="connsiteX3" fmla="*/ 4800600 w 4800600"/>
                <a:gd name="connsiteY3" fmla="*/ 1409700 h 2819400"/>
                <a:gd name="connsiteX4" fmla="*/ 3390900 w 4800600"/>
                <a:gd name="connsiteY4" fmla="*/ 2819400 h 2819400"/>
                <a:gd name="connsiteX5" fmla="*/ 3390900 w 4800600"/>
                <a:gd name="connsiteY5" fmla="*/ 2114550 h 2819400"/>
                <a:gd name="connsiteX6" fmla="*/ 0 w 4800600"/>
                <a:gd name="connsiteY6" fmla="*/ 2114550 h 2819400"/>
                <a:gd name="connsiteX7" fmla="*/ 0 w 4800600"/>
                <a:gd name="connsiteY7" fmla="*/ 704850 h 2819400"/>
                <a:gd name="connsiteX0" fmla="*/ 12700 w 4813300"/>
                <a:gd name="connsiteY0" fmla="*/ 70485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12700 w 4813300"/>
                <a:gd name="connsiteY6" fmla="*/ 2114550 h 2819400"/>
                <a:gd name="connsiteX7" fmla="*/ 0 w 4813300"/>
                <a:gd name="connsiteY7" fmla="*/ 1384300 h 2819400"/>
                <a:gd name="connsiteX8" fmla="*/ 12700 w 4813300"/>
                <a:gd name="connsiteY8" fmla="*/ 70485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12700 w 4813300"/>
                <a:gd name="connsiteY6" fmla="*/ 2114550 h 2819400"/>
                <a:gd name="connsiteX7" fmla="*/ 0 w 4813300"/>
                <a:gd name="connsiteY7" fmla="*/ 138430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0 w 4813300"/>
                <a:gd name="connsiteY6" fmla="*/ 138430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0 w 4813300"/>
                <a:gd name="connsiteY6" fmla="*/ 138430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0 w 4813300"/>
                <a:gd name="connsiteY6" fmla="*/ 138430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0 w 4813300"/>
                <a:gd name="connsiteY6" fmla="*/ 1384300 h 2819400"/>
                <a:gd name="connsiteX0" fmla="*/ 0 w 4813300"/>
                <a:gd name="connsiteY0" fmla="*/ 1384300 h 2819400"/>
                <a:gd name="connsiteX1" fmla="*/ 3403600 w 4813300"/>
                <a:gd name="connsiteY1" fmla="*/ 704850 h 2819400"/>
                <a:gd name="connsiteX2" fmla="*/ 3403600 w 4813300"/>
                <a:gd name="connsiteY2" fmla="*/ 0 h 2819400"/>
                <a:gd name="connsiteX3" fmla="*/ 4813300 w 4813300"/>
                <a:gd name="connsiteY3" fmla="*/ 1409700 h 2819400"/>
                <a:gd name="connsiteX4" fmla="*/ 3403600 w 4813300"/>
                <a:gd name="connsiteY4" fmla="*/ 2819400 h 2819400"/>
                <a:gd name="connsiteX5" fmla="*/ 3403600 w 4813300"/>
                <a:gd name="connsiteY5" fmla="*/ 2114550 h 2819400"/>
                <a:gd name="connsiteX6" fmla="*/ 0 w 4813300"/>
                <a:gd name="connsiteY6" fmla="*/ 1384300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13300" h="2819400">
                  <a:moveTo>
                    <a:pt x="0" y="1384300"/>
                  </a:moveTo>
                  <a:lnTo>
                    <a:pt x="3403600" y="704850"/>
                  </a:lnTo>
                  <a:cubicBezTo>
                    <a:pt x="3670300" y="419100"/>
                    <a:pt x="3403600" y="234950"/>
                    <a:pt x="3403600" y="0"/>
                  </a:cubicBezTo>
                  <a:lnTo>
                    <a:pt x="4813300" y="1409700"/>
                  </a:lnTo>
                  <a:lnTo>
                    <a:pt x="3403600" y="2819400"/>
                  </a:lnTo>
                  <a:cubicBezTo>
                    <a:pt x="3403600" y="2584450"/>
                    <a:pt x="3683000" y="2286000"/>
                    <a:pt x="3403600" y="2114550"/>
                  </a:cubicBezTo>
                  <a:lnTo>
                    <a:pt x="0" y="1384300"/>
                  </a:lnTo>
                  <a:close/>
                </a:path>
              </a:pathLst>
            </a:custGeom>
            <a:effectLst>
              <a:outerShdw blurRad="241300" dist="38100" dir="5400000" sx="107000" sy="107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254000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962400" y="2819400"/>
              <a:ext cx="2514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G</a:t>
              </a:r>
              <a:r>
                <a:rPr lang="en-US" sz="32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R</a:t>
              </a:r>
              <a:r>
                <a:rPr lang="en-US" sz="36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O</a:t>
              </a:r>
              <a:r>
                <a:rPr lang="en-US" sz="40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W</a:t>
              </a:r>
              <a:r>
                <a:rPr lang="en-US" sz="44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T</a:t>
              </a:r>
              <a:r>
                <a:rPr lang="en-US" sz="4800" dirty="0">
                  <a:solidFill>
                    <a:schemeClr val="tx2">
                      <a:lumMod val="50000"/>
                    </a:schemeClr>
                  </a:solidFill>
                  <a:effectLst>
                    <a:reflection blurRad="6350" stA="55000" endA="300" endPos="45500" dir="5400000" sy="-100000" algn="bl" rotWithShape="0"/>
                  </a:effectLst>
                  <a:latin typeface="Tw Cen MT Condensed Extra Bold" panose="020B0803020202020204" pitchFamily="34" charset="0"/>
                </a:rPr>
                <a:t>H</a:t>
              </a:r>
              <a:endParaRPr lang="en-US" sz="2400" dirty="0">
                <a:solidFill>
                  <a:schemeClr val="tx2">
                    <a:lumMod val="5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1603270" y="3700347"/>
            <a:ext cx="2349880" cy="2552519"/>
            <a:chOff x="117370" y="3090746"/>
            <a:chExt cx="2349880" cy="2552519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7370" y="3263557"/>
              <a:ext cx="2321030" cy="864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0" name="Group 22"/>
            <p:cNvGrpSpPr/>
            <p:nvPr/>
          </p:nvGrpSpPr>
          <p:grpSpPr>
            <a:xfrm>
              <a:off x="448880" y="3090746"/>
              <a:ext cx="2018370" cy="2552519"/>
              <a:chOff x="448880" y="3090746"/>
              <a:chExt cx="2018370" cy="2552519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48880" y="3090746"/>
                <a:ext cx="1739900" cy="7412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527808" y="5181600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Your text here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685800" y="4800600"/>
                <a:ext cx="1623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Year Here</a:t>
                </a:r>
              </a:p>
            </p:txBody>
          </p:sp>
        </p:grpSp>
      </p:grpSp>
      <p:grpSp>
        <p:nvGrpSpPr>
          <p:cNvPr id="23" name="Group 24"/>
          <p:cNvGrpSpPr/>
          <p:nvPr/>
        </p:nvGrpSpPr>
        <p:grpSpPr>
          <a:xfrm>
            <a:off x="7854766" y="2895601"/>
            <a:ext cx="2622735" cy="3357265"/>
            <a:chOff x="6368865" y="2286000"/>
            <a:chExt cx="2622735" cy="3357265"/>
          </a:xfrm>
        </p:grpSpPr>
        <p:grpSp>
          <p:nvGrpSpPr>
            <p:cNvPr id="24" name="Group 11"/>
            <p:cNvGrpSpPr/>
            <p:nvPr/>
          </p:nvGrpSpPr>
          <p:grpSpPr>
            <a:xfrm>
              <a:off x="6368865" y="2286000"/>
              <a:ext cx="2622735" cy="2038207"/>
              <a:chOff x="6342701" y="2520466"/>
              <a:chExt cx="2321030" cy="1803745"/>
            </a:xfrm>
          </p:grpSpPr>
          <p:pic>
            <p:nvPicPr>
              <p:cNvPr id="6" name="Picture 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342701" y="3459924"/>
                <a:ext cx="2321030" cy="8642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70570" y="3276603"/>
                <a:ext cx="1739900" cy="74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70570" y="3091967"/>
                <a:ext cx="1739900" cy="74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70570" y="2914166"/>
                <a:ext cx="1739900" cy="74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70570" y="2710967"/>
                <a:ext cx="1739900" cy="74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70570" y="2520466"/>
                <a:ext cx="1739900" cy="741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6910943" y="5181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35444" y="4714220"/>
              <a:ext cx="16234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1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Year Here</a:t>
              </a:r>
            </a:p>
          </p:txBody>
        </p:sp>
      </p:grp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Editable chart showing growth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76500" y="1219201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add or remove the number of discs below to represent your situation 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2171700" y="1219200"/>
            <a:ext cx="7848600" cy="158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8000" y="4079240"/>
            <a:ext cx="12096000" cy="1676400"/>
            <a:chOff x="0" y="2086"/>
            <a:chExt cx="5760" cy="1056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55019"/>
              </p:ext>
            </p:extLst>
          </p:nvPr>
        </p:nvGraphicFramePr>
        <p:xfrm>
          <a:off x="1828800" y="1295400"/>
          <a:ext cx="8991597" cy="4079240"/>
        </p:xfrm>
        <a:graphic>
          <a:graphicData uri="http://schemas.openxmlformats.org/drawingml/2006/table">
            <a:tbl>
              <a:tblPr firstRow="1" bandRow="1">
                <a:effectLst>
                  <a:reflection blurRad="6350" stA="52000" endA="300" endPos="35000" dir="5400000" sy="-100000" algn="bl" rotWithShape="0"/>
                </a:effectLst>
                <a:tableStyleId>{125E5076-3810-47DD-B79F-674D7AD40C01}</a:tableStyleId>
              </a:tblPr>
              <a:tblGrid>
                <a:gridCol w="623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6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45128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No.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Particulars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M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n>
                            <a:solidFill>
                              <a:schemeClr val="bg1"/>
                            </a:solidFill>
                          </a:ln>
                        </a:rPr>
                        <a:t>Your text here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n>
                          <a:solidFill>
                            <a:schemeClr val="bg1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876800" y="1727200"/>
            <a:ext cx="2286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93228" y="2108200"/>
            <a:ext cx="14478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19800" y="2489200"/>
            <a:ext cx="2286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62800" y="2870200"/>
            <a:ext cx="1905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38800" y="4013200"/>
            <a:ext cx="11430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57800" y="3251200"/>
            <a:ext cx="2286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43800" y="3632200"/>
            <a:ext cx="2286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49344" y="5080000"/>
            <a:ext cx="14478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638800" y="4361544"/>
            <a:ext cx="4191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953000" y="4720772"/>
            <a:ext cx="14478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/>
              <a:t>Gantt chart 2 Weeks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2971800" y="5831840"/>
            <a:ext cx="381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29001" y="5755640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Completed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257800" y="5831840"/>
            <a:ext cx="381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15000" y="5755640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Stopped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62800" y="5831840"/>
            <a:ext cx="3810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0" y="5755640"/>
            <a:ext cx="123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progress</a:t>
            </a:r>
          </a:p>
        </p:txBody>
      </p:sp>
    </p:spTree>
    <p:extLst>
      <p:ext uri="{BB962C8B-B14F-4D97-AF65-F5344CB8AC3E}">
        <p14:creationId xmlns:p14="http://schemas.microsoft.com/office/powerpoint/2010/main" val="2607077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Gantt chart for a year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495307"/>
              </p:ext>
            </p:extLst>
          </p:nvPr>
        </p:nvGraphicFramePr>
        <p:xfrm>
          <a:off x="609600" y="1371600"/>
          <a:ext cx="10744186" cy="48209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588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328011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3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4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5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6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7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8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9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12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13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14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15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16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17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18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19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22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23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24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25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26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27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28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29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/>
                        <a:t>30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402564" y="1815935"/>
            <a:ext cx="2286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65555" y="2163424"/>
            <a:ext cx="14478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416087" y="2569334"/>
            <a:ext cx="2286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215025" y="2905760"/>
            <a:ext cx="2036614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643025" y="4048760"/>
            <a:ext cx="3560614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462963" y="3286760"/>
            <a:ext cx="2286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27639" y="3667760"/>
            <a:ext cx="2286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20256" y="5154888"/>
            <a:ext cx="3802783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715281" y="4410249"/>
            <a:ext cx="4307757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03655" y="4774745"/>
            <a:ext cx="14478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24025" y="6391574"/>
            <a:ext cx="381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81226" y="6315374"/>
            <a:ext cx="1227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Completed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10025" y="6391574"/>
            <a:ext cx="381000" cy="22860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67225" y="6315374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Stopped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15025" y="6391574"/>
            <a:ext cx="381000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72225" y="6315374"/>
            <a:ext cx="123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progress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08290" y="5867400"/>
            <a:ext cx="3802783" cy="2286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425791" y="5523272"/>
            <a:ext cx="2286000" cy="2286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80/20 Principle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7013576" y="1600200"/>
            <a:ext cx="4787896" cy="4572000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  <a:p>
            <a:endParaRPr lang="en-US" sz="2400" dirty="0"/>
          </a:p>
        </p:txBody>
      </p:sp>
      <p:grpSp>
        <p:nvGrpSpPr>
          <p:cNvPr id="3" name="Group 6"/>
          <p:cNvGrpSpPr/>
          <p:nvPr/>
        </p:nvGrpSpPr>
        <p:grpSpPr>
          <a:xfrm>
            <a:off x="1066800" y="1693592"/>
            <a:ext cx="4724400" cy="4724400"/>
            <a:chOff x="440009" y="1811609"/>
            <a:chExt cx="3886200" cy="3886200"/>
          </a:xfrm>
          <a:effectLst>
            <a:outerShdw blurRad="1524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973603" lon="0" rev="0"/>
            </a:camera>
            <a:lightRig rig="balanced" dir="t">
              <a:rot lat="0" lon="0" rev="7800000"/>
            </a:lightRig>
          </a:scene3d>
        </p:grpSpPr>
        <p:sp>
          <p:nvSpPr>
            <p:cNvPr id="4" name="Pie 3"/>
            <p:cNvSpPr/>
            <p:nvPr/>
          </p:nvSpPr>
          <p:spPr>
            <a:xfrm rot="7380000">
              <a:off x="440009" y="1811609"/>
              <a:ext cx="3886200" cy="3886200"/>
            </a:xfrm>
            <a:prstGeom prst="pie">
              <a:avLst>
                <a:gd name="adj1" fmla="val 16192005"/>
                <a:gd name="adj2" fmla="val 11843491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 rot="7380000">
              <a:off x="440009" y="1811609"/>
              <a:ext cx="3886200" cy="3886200"/>
            </a:xfrm>
            <a:prstGeom prst="pie">
              <a:avLst>
                <a:gd name="adj1" fmla="val 11868623"/>
                <a:gd name="adj2" fmla="val 16193560"/>
              </a:avLst>
            </a:prstGeom>
            <a:gradFill>
              <a:gsLst>
                <a:gs pos="0">
                  <a:srgbClr val="4F81BD">
                    <a:shade val="30000"/>
                    <a:satMod val="115000"/>
                  </a:srgbClr>
                </a:gs>
                <a:gs pos="50000">
                  <a:srgbClr val="4F81BD">
                    <a:shade val="67500"/>
                    <a:satMod val="115000"/>
                  </a:srgbClr>
                </a:gs>
                <a:gs pos="100000">
                  <a:srgbClr val="4F81BD">
                    <a:shade val="100000"/>
                    <a:satMod val="115000"/>
                  </a:srgbClr>
                </a:gs>
              </a:gsLst>
              <a:lin ang="16200000" scaled="1"/>
            </a:gradFill>
            <a:ln>
              <a:solidFill>
                <a:schemeClr val="tx1"/>
              </a:solidFill>
            </a:ln>
            <a:sp3d z="952500" extrusionH="1270000" prstMaterial="dkEdge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343400" y="2667000"/>
            <a:ext cx="12586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800" b="1" dirty="0">
                <a:ln w="11430">
                  <a:noFill/>
                </a:ln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20%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19200" y="3809999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4000" b="1" dirty="0">
                <a:ln w="11430">
                  <a:noFill/>
                </a:ln>
                <a:solidFill>
                  <a:schemeClr val="bg1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80%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4336941" y="3817144"/>
            <a:ext cx="48006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9"/>
          <p:cNvSpPr>
            <a:spLocks noEditPoints="1"/>
          </p:cNvSpPr>
          <p:nvPr/>
        </p:nvSpPr>
        <p:spPr bwMode="auto">
          <a:xfrm flipH="1">
            <a:off x="2011580" y="1900265"/>
            <a:ext cx="1524000" cy="2369606"/>
          </a:xfrm>
          <a:custGeom>
            <a:avLst/>
            <a:gdLst/>
            <a:ahLst/>
            <a:cxnLst>
              <a:cxn ang="0">
                <a:pos x="386" y="122"/>
              </a:cxn>
              <a:cxn ang="0">
                <a:pos x="370" y="124"/>
              </a:cxn>
              <a:cxn ang="0">
                <a:pos x="362" y="106"/>
              </a:cxn>
              <a:cxn ang="0">
                <a:pos x="330" y="140"/>
              </a:cxn>
              <a:cxn ang="0">
                <a:pos x="306" y="156"/>
              </a:cxn>
              <a:cxn ang="0">
                <a:pos x="288" y="90"/>
              </a:cxn>
              <a:cxn ang="0">
                <a:pos x="240" y="70"/>
              </a:cxn>
              <a:cxn ang="0">
                <a:pos x="220" y="56"/>
              </a:cxn>
              <a:cxn ang="0">
                <a:pos x="224" y="24"/>
              </a:cxn>
              <a:cxn ang="0">
                <a:pos x="212" y="6"/>
              </a:cxn>
              <a:cxn ang="0">
                <a:pos x="194" y="2"/>
              </a:cxn>
              <a:cxn ang="0">
                <a:pos x="190" y="2"/>
              </a:cxn>
              <a:cxn ang="0">
                <a:pos x="184" y="4"/>
              </a:cxn>
              <a:cxn ang="0">
                <a:pos x="178" y="4"/>
              </a:cxn>
              <a:cxn ang="0">
                <a:pos x="174" y="10"/>
              </a:cxn>
              <a:cxn ang="0">
                <a:pos x="170" y="14"/>
              </a:cxn>
              <a:cxn ang="0">
                <a:pos x="160" y="26"/>
              </a:cxn>
              <a:cxn ang="0">
                <a:pos x="160" y="40"/>
              </a:cxn>
              <a:cxn ang="0">
                <a:pos x="156" y="38"/>
              </a:cxn>
              <a:cxn ang="0">
                <a:pos x="166" y="56"/>
              </a:cxn>
              <a:cxn ang="0">
                <a:pos x="148" y="84"/>
              </a:cxn>
              <a:cxn ang="0">
                <a:pos x="126" y="130"/>
              </a:cxn>
              <a:cxn ang="0">
                <a:pos x="118" y="168"/>
              </a:cxn>
              <a:cxn ang="0">
                <a:pos x="94" y="164"/>
              </a:cxn>
              <a:cxn ang="0">
                <a:pos x="58" y="148"/>
              </a:cxn>
              <a:cxn ang="0">
                <a:pos x="40" y="128"/>
              </a:cxn>
              <a:cxn ang="0">
                <a:pos x="16" y="138"/>
              </a:cxn>
              <a:cxn ang="0">
                <a:pos x="20" y="146"/>
              </a:cxn>
              <a:cxn ang="0">
                <a:pos x="2" y="146"/>
              </a:cxn>
              <a:cxn ang="0">
                <a:pos x="10" y="154"/>
              </a:cxn>
              <a:cxn ang="0">
                <a:pos x="24" y="164"/>
              </a:cxn>
              <a:cxn ang="0">
                <a:pos x="74" y="196"/>
              </a:cxn>
              <a:cxn ang="0">
                <a:pos x="132" y="206"/>
              </a:cxn>
              <a:cxn ang="0">
                <a:pos x="146" y="228"/>
              </a:cxn>
              <a:cxn ang="0">
                <a:pos x="146" y="276"/>
              </a:cxn>
              <a:cxn ang="0">
                <a:pos x="154" y="508"/>
              </a:cxn>
              <a:cxn ang="0">
                <a:pos x="144" y="544"/>
              </a:cxn>
              <a:cxn ang="0">
                <a:pos x="142" y="550"/>
              </a:cxn>
              <a:cxn ang="0">
                <a:pos x="120" y="562"/>
              </a:cxn>
              <a:cxn ang="0">
                <a:pos x="146" y="576"/>
              </a:cxn>
              <a:cxn ang="0">
                <a:pos x="184" y="562"/>
              </a:cxn>
              <a:cxn ang="0">
                <a:pos x="196" y="468"/>
              </a:cxn>
              <a:cxn ang="0">
                <a:pos x="204" y="356"/>
              </a:cxn>
              <a:cxn ang="0">
                <a:pos x="230" y="496"/>
              </a:cxn>
              <a:cxn ang="0">
                <a:pos x="242" y="564"/>
              </a:cxn>
              <a:cxn ang="0">
                <a:pos x="254" y="584"/>
              </a:cxn>
              <a:cxn ang="0">
                <a:pos x="274" y="562"/>
              </a:cxn>
              <a:cxn ang="0">
                <a:pos x="276" y="544"/>
              </a:cxn>
              <a:cxn ang="0">
                <a:pos x="268" y="442"/>
              </a:cxn>
              <a:cxn ang="0">
                <a:pos x="264" y="308"/>
              </a:cxn>
              <a:cxn ang="0">
                <a:pos x="262" y="230"/>
              </a:cxn>
              <a:cxn ang="0">
                <a:pos x="276" y="190"/>
              </a:cxn>
              <a:cxn ang="0">
                <a:pos x="336" y="182"/>
              </a:cxn>
              <a:cxn ang="0">
                <a:pos x="362" y="152"/>
              </a:cxn>
              <a:cxn ang="0">
                <a:pos x="394" y="130"/>
              </a:cxn>
              <a:cxn ang="0">
                <a:pos x="158" y="32"/>
              </a:cxn>
              <a:cxn ang="0">
                <a:pos x="162" y="28"/>
              </a:cxn>
              <a:cxn ang="0">
                <a:pos x="166" y="22"/>
              </a:cxn>
              <a:cxn ang="0">
                <a:pos x="174" y="12"/>
              </a:cxn>
              <a:cxn ang="0">
                <a:pos x="174" y="10"/>
              </a:cxn>
              <a:cxn ang="0">
                <a:pos x="178" y="6"/>
              </a:cxn>
              <a:cxn ang="0">
                <a:pos x="180" y="4"/>
              </a:cxn>
              <a:cxn ang="0">
                <a:pos x="190" y="2"/>
              </a:cxn>
            </a:cxnLst>
            <a:rect l="0" t="0" r="r" b="b"/>
            <a:pathLst>
              <a:path w="400" h="584">
                <a:moveTo>
                  <a:pt x="400" y="120"/>
                </a:moveTo>
                <a:lnTo>
                  <a:pt x="400" y="120"/>
                </a:lnTo>
                <a:lnTo>
                  <a:pt x="396" y="120"/>
                </a:lnTo>
                <a:lnTo>
                  <a:pt x="396" y="120"/>
                </a:lnTo>
                <a:lnTo>
                  <a:pt x="386" y="126"/>
                </a:lnTo>
                <a:lnTo>
                  <a:pt x="386" y="126"/>
                </a:lnTo>
                <a:lnTo>
                  <a:pt x="382" y="126"/>
                </a:lnTo>
                <a:lnTo>
                  <a:pt x="382" y="126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84" y="124"/>
                </a:lnTo>
                <a:lnTo>
                  <a:pt x="384" y="124"/>
                </a:lnTo>
                <a:lnTo>
                  <a:pt x="386" y="122"/>
                </a:lnTo>
                <a:lnTo>
                  <a:pt x="386" y="122"/>
                </a:lnTo>
                <a:lnTo>
                  <a:pt x="396" y="114"/>
                </a:lnTo>
                <a:lnTo>
                  <a:pt x="396" y="114"/>
                </a:lnTo>
                <a:lnTo>
                  <a:pt x="396" y="112"/>
                </a:lnTo>
                <a:lnTo>
                  <a:pt x="394" y="112"/>
                </a:lnTo>
                <a:lnTo>
                  <a:pt x="394" y="112"/>
                </a:lnTo>
                <a:lnTo>
                  <a:pt x="390" y="114"/>
                </a:lnTo>
                <a:lnTo>
                  <a:pt x="390" y="114"/>
                </a:lnTo>
                <a:lnTo>
                  <a:pt x="384" y="116"/>
                </a:lnTo>
                <a:lnTo>
                  <a:pt x="384" y="116"/>
                </a:lnTo>
                <a:lnTo>
                  <a:pt x="380" y="120"/>
                </a:lnTo>
                <a:lnTo>
                  <a:pt x="380" y="120"/>
                </a:lnTo>
                <a:lnTo>
                  <a:pt x="374" y="124"/>
                </a:lnTo>
                <a:lnTo>
                  <a:pt x="374" y="124"/>
                </a:lnTo>
                <a:lnTo>
                  <a:pt x="370" y="124"/>
                </a:lnTo>
                <a:lnTo>
                  <a:pt x="370" y="124"/>
                </a:lnTo>
                <a:lnTo>
                  <a:pt x="368" y="126"/>
                </a:lnTo>
                <a:lnTo>
                  <a:pt x="368" y="126"/>
                </a:lnTo>
                <a:lnTo>
                  <a:pt x="362" y="124"/>
                </a:lnTo>
                <a:lnTo>
                  <a:pt x="362" y="124"/>
                </a:lnTo>
                <a:lnTo>
                  <a:pt x="360" y="124"/>
                </a:lnTo>
                <a:lnTo>
                  <a:pt x="360" y="122"/>
                </a:lnTo>
                <a:lnTo>
                  <a:pt x="360" y="122"/>
                </a:lnTo>
                <a:lnTo>
                  <a:pt x="364" y="112"/>
                </a:lnTo>
                <a:lnTo>
                  <a:pt x="364" y="112"/>
                </a:lnTo>
                <a:lnTo>
                  <a:pt x="364" y="110"/>
                </a:lnTo>
                <a:lnTo>
                  <a:pt x="364" y="106"/>
                </a:lnTo>
                <a:lnTo>
                  <a:pt x="364" y="106"/>
                </a:lnTo>
                <a:lnTo>
                  <a:pt x="362" y="106"/>
                </a:lnTo>
                <a:lnTo>
                  <a:pt x="362" y="106"/>
                </a:lnTo>
                <a:lnTo>
                  <a:pt x="362" y="106"/>
                </a:lnTo>
                <a:lnTo>
                  <a:pt x="360" y="106"/>
                </a:lnTo>
                <a:lnTo>
                  <a:pt x="358" y="108"/>
                </a:lnTo>
                <a:lnTo>
                  <a:pt x="358" y="108"/>
                </a:lnTo>
                <a:lnTo>
                  <a:pt x="354" y="120"/>
                </a:lnTo>
                <a:lnTo>
                  <a:pt x="354" y="120"/>
                </a:lnTo>
                <a:lnTo>
                  <a:pt x="350" y="126"/>
                </a:lnTo>
                <a:lnTo>
                  <a:pt x="350" y="126"/>
                </a:lnTo>
                <a:lnTo>
                  <a:pt x="346" y="128"/>
                </a:lnTo>
                <a:lnTo>
                  <a:pt x="346" y="128"/>
                </a:lnTo>
                <a:lnTo>
                  <a:pt x="344" y="130"/>
                </a:lnTo>
                <a:lnTo>
                  <a:pt x="344" y="130"/>
                </a:lnTo>
                <a:lnTo>
                  <a:pt x="338" y="134"/>
                </a:lnTo>
                <a:lnTo>
                  <a:pt x="338" y="134"/>
                </a:lnTo>
                <a:lnTo>
                  <a:pt x="330" y="140"/>
                </a:lnTo>
                <a:lnTo>
                  <a:pt x="330" y="140"/>
                </a:lnTo>
                <a:lnTo>
                  <a:pt x="328" y="142"/>
                </a:lnTo>
                <a:lnTo>
                  <a:pt x="328" y="142"/>
                </a:lnTo>
                <a:lnTo>
                  <a:pt x="320" y="148"/>
                </a:lnTo>
                <a:lnTo>
                  <a:pt x="320" y="148"/>
                </a:lnTo>
                <a:lnTo>
                  <a:pt x="316" y="152"/>
                </a:lnTo>
                <a:lnTo>
                  <a:pt x="316" y="152"/>
                </a:lnTo>
                <a:lnTo>
                  <a:pt x="312" y="154"/>
                </a:lnTo>
                <a:lnTo>
                  <a:pt x="312" y="154"/>
                </a:lnTo>
                <a:lnTo>
                  <a:pt x="310" y="156"/>
                </a:lnTo>
                <a:lnTo>
                  <a:pt x="310" y="156"/>
                </a:lnTo>
                <a:lnTo>
                  <a:pt x="308" y="156"/>
                </a:lnTo>
                <a:lnTo>
                  <a:pt x="308" y="156"/>
                </a:lnTo>
                <a:lnTo>
                  <a:pt x="306" y="156"/>
                </a:lnTo>
                <a:lnTo>
                  <a:pt x="306" y="156"/>
                </a:lnTo>
                <a:lnTo>
                  <a:pt x="304" y="156"/>
                </a:lnTo>
                <a:lnTo>
                  <a:pt x="304" y="156"/>
                </a:lnTo>
                <a:lnTo>
                  <a:pt x="300" y="144"/>
                </a:lnTo>
                <a:lnTo>
                  <a:pt x="300" y="144"/>
                </a:lnTo>
                <a:lnTo>
                  <a:pt x="296" y="128"/>
                </a:lnTo>
                <a:lnTo>
                  <a:pt x="296" y="128"/>
                </a:lnTo>
                <a:lnTo>
                  <a:pt x="296" y="122"/>
                </a:lnTo>
                <a:lnTo>
                  <a:pt x="296" y="116"/>
                </a:lnTo>
                <a:lnTo>
                  <a:pt x="296" y="116"/>
                </a:lnTo>
                <a:lnTo>
                  <a:pt x="294" y="106"/>
                </a:lnTo>
                <a:lnTo>
                  <a:pt x="292" y="98"/>
                </a:lnTo>
                <a:lnTo>
                  <a:pt x="292" y="98"/>
                </a:lnTo>
                <a:lnTo>
                  <a:pt x="290" y="90"/>
                </a:lnTo>
                <a:lnTo>
                  <a:pt x="290" y="90"/>
                </a:lnTo>
                <a:lnTo>
                  <a:pt x="288" y="90"/>
                </a:lnTo>
                <a:lnTo>
                  <a:pt x="288" y="90"/>
                </a:lnTo>
                <a:lnTo>
                  <a:pt x="288" y="88"/>
                </a:lnTo>
                <a:lnTo>
                  <a:pt x="288" y="88"/>
                </a:lnTo>
                <a:lnTo>
                  <a:pt x="278" y="82"/>
                </a:lnTo>
                <a:lnTo>
                  <a:pt x="278" y="82"/>
                </a:lnTo>
                <a:lnTo>
                  <a:pt x="272" y="80"/>
                </a:lnTo>
                <a:lnTo>
                  <a:pt x="266" y="78"/>
                </a:lnTo>
                <a:lnTo>
                  <a:pt x="266" y="78"/>
                </a:lnTo>
                <a:lnTo>
                  <a:pt x="254" y="74"/>
                </a:lnTo>
                <a:lnTo>
                  <a:pt x="254" y="74"/>
                </a:lnTo>
                <a:lnTo>
                  <a:pt x="246" y="72"/>
                </a:lnTo>
                <a:lnTo>
                  <a:pt x="246" y="72"/>
                </a:lnTo>
                <a:lnTo>
                  <a:pt x="242" y="70"/>
                </a:lnTo>
                <a:lnTo>
                  <a:pt x="242" y="70"/>
                </a:lnTo>
                <a:lnTo>
                  <a:pt x="240" y="70"/>
                </a:lnTo>
                <a:lnTo>
                  <a:pt x="240" y="70"/>
                </a:lnTo>
                <a:lnTo>
                  <a:pt x="238" y="68"/>
                </a:lnTo>
                <a:lnTo>
                  <a:pt x="238" y="68"/>
                </a:lnTo>
                <a:lnTo>
                  <a:pt x="234" y="66"/>
                </a:lnTo>
                <a:lnTo>
                  <a:pt x="234" y="66"/>
                </a:lnTo>
                <a:lnTo>
                  <a:pt x="232" y="62"/>
                </a:lnTo>
                <a:lnTo>
                  <a:pt x="232" y="62"/>
                </a:lnTo>
                <a:lnTo>
                  <a:pt x="226" y="62"/>
                </a:lnTo>
                <a:lnTo>
                  <a:pt x="226" y="62"/>
                </a:lnTo>
                <a:lnTo>
                  <a:pt x="224" y="62"/>
                </a:lnTo>
                <a:lnTo>
                  <a:pt x="224" y="62"/>
                </a:lnTo>
                <a:lnTo>
                  <a:pt x="222" y="58"/>
                </a:lnTo>
                <a:lnTo>
                  <a:pt x="222" y="58"/>
                </a:lnTo>
                <a:lnTo>
                  <a:pt x="220" y="56"/>
                </a:lnTo>
                <a:lnTo>
                  <a:pt x="220" y="56"/>
                </a:lnTo>
                <a:lnTo>
                  <a:pt x="220" y="54"/>
                </a:lnTo>
                <a:lnTo>
                  <a:pt x="220" y="54"/>
                </a:lnTo>
                <a:lnTo>
                  <a:pt x="222" y="52"/>
                </a:lnTo>
                <a:lnTo>
                  <a:pt x="222" y="52"/>
                </a:lnTo>
                <a:lnTo>
                  <a:pt x="222" y="48"/>
                </a:lnTo>
                <a:lnTo>
                  <a:pt x="222" y="48"/>
                </a:lnTo>
                <a:lnTo>
                  <a:pt x="224" y="42"/>
                </a:lnTo>
                <a:lnTo>
                  <a:pt x="224" y="42"/>
                </a:lnTo>
                <a:lnTo>
                  <a:pt x="226" y="38"/>
                </a:lnTo>
                <a:lnTo>
                  <a:pt x="226" y="38"/>
                </a:lnTo>
                <a:lnTo>
                  <a:pt x="226" y="30"/>
                </a:lnTo>
                <a:lnTo>
                  <a:pt x="226" y="30"/>
                </a:lnTo>
                <a:lnTo>
                  <a:pt x="226" y="26"/>
                </a:lnTo>
                <a:lnTo>
                  <a:pt x="226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2"/>
                </a:lnTo>
                <a:lnTo>
                  <a:pt x="224" y="22"/>
                </a:lnTo>
                <a:lnTo>
                  <a:pt x="222" y="18"/>
                </a:lnTo>
                <a:lnTo>
                  <a:pt x="222" y="18"/>
                </a:lnTo>
                <a:lnTo>
                  <a:pt x="220" y="18"/>
                </a:lnTo>
                <a:lnTo>
                  <a:pt x="220" y="18"/>
                </a:lnTo>
                <a:lnTo>
                  <a:pt x="220" y="16"/>
                </a:lnTo>
                <a:lnTo>
                  <a:pt x="220" y="16"/>
                </a:lnTo>
                <a:lnTo>
                  <a:pt x="220" y="14"/>
                </a:lnTo>
                <a:lnTo>
                  <a:pt x="220" y="14"/>
                </a:lnTo>
                <a:lnTo>
                  <a:pt x="218" y="12"/>
                </a:lnTo>
                <a:lnTo>
                  <a:pt x="218" y="12"/>
                </a:lnTo>
                <a:lnTo>
                  <a:pt x="212" y="6"/>
                </a:lnTo>
                <a:lnTo>
                  <a:pt x="212" y="6"/>
                </a:lnTo>
                <a:lnTo>
                  <a:pt x="208" y="4"/>
                </a:lnTo>
                <a:lnTo>
                  <a:pt x="206" y="4"/>
                </a:lnTo>
                <a:lnTo>
                  <a:pt x="206" y="4"/>
                </a:lnTo>
                <a:lnTo>
                  <a:pt x="204" y="2"/>
                </a:lnTo>
                <a:lnTo>
                  <a:pt x="204" y="2"/>
                </a:lnTo>
                <a:lnTo>
                  <a:pt x="200" y="2"/>
                </a:lnTo>
                <a:lnTo>
                  <a:pt x="200" y="2"/>
                </a:lnTo>
                <a:lnTo>
                  <a:pt x="196" y="2"/>
                </a:lnTo>
                <a:lnTo>
                  <a:pt x="196" y="2"/>
                </a:lnTo>
                <a:lnTo>
                  <a:pt x="196" y="2"/>
                </a:lnTo>
                <a:lnTo>
                  <a:pt x="194" y="2"/>
                </a:lnTo>
                <a:lnTo>
                  <a:pt x="194" y="2"/>
                </a:lnTo>
                <a:lnTo>
                  <a:pt x="194" y="0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2"/>
                </a:lnTo>
                <a:lnTo>
                  <a:pt x="192" y="2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88" y="0"/>
                </a:lnTo>
                <a:lnTo>
                  <a:pt x="188" y="0"/>
                </a:lnTo>
                <a:lnTo>
                  <a:pt x="188" y="2"/>
                </a:lnTo>
                <a:lnTo>
                  <a:pt x="188" y="2"/>
                </a:lnTo>
                <a:lnTo>
                  <a:pt x="186" y="2"/>
                </a:lnTo>
                <a:lnTo>
                  <a:pt x="186" y="2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4" y="4"/>
                </a:lnTo>
                <a:lnTo>
                  <a:pt x="184" y="4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78" y="4"/>
                </a:lnTo>
                <a:lnTo>
                  <a:pt x="178" y="4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6" y="6"/>
                </a:lnTo>
                <a:lnTo>
                  <a:pt x="176" y="6"/>
                </a:lnTo>
                <a:lnTo>
                  <a:pt x="174" y="8"/>
                </a:lnTo>
                <a:lnTo>
                  <a:pt x="174" y="8"/>
                </a:lnTo>
                <a:lnTo>
                  <a:pt x="170" y="8"/>
                </a:lnTo>
                <a:lnTo>
                  <a:pt x="170" y="8"/>
                </a:lnTo>
                <a:lnTo>
                  <a:pt x="170" y="10"/>
                </a:lnTo>
                <a:lnTo>
                  <a:pt x="170" y="10"/>
                </a:lnTo>
                <a:lnTo>
                  <a:pt x="172" y="8"/>
                </a:lnTo>
                <a:lnTo>
                  <a:pt x="172" y="8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2" y="10"/>
                </a:lnTo>
                <a:lnTo>
                  <a:pt x="172" y="10"/>
                </a:lnTo>
                <a:lnTo>
                  <a:pt x="172" y="12"/>
                </a:lnTo>
                <a:lnTo>
                  <a:pt x="172" y="10"/>
                </a:lnTo>
                <a:lnTo>
                  <a:pt x="172" y="10"/>
                </a:lnTo>
                <a:lnTo>
                  <a:pt x="170" y="12"/>
                </a:lnTo>
                <a:lnTo>
                  <a:pt x="170" y="12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68" y="16"/>
                </a:lnTo>
                <a:lnTo>
                  <a:pt x="168" y="16"/>
                </a:lnTo>
                <a:lnTo>
                  <a:pt x="170" y="14"/>
                </a:lnTo>
                <a:lnTo>
                  <a:pt x="170" y="14"/>
                </a:lnTo>
                <a:lnTo>
                  <a:pt x="168" y="18"/>
                </a:lnTo>
                <a:lnTo>
                  <a:pt x="168" y="18"/>
                </a:lnTo>
                <a:lnTo>
                  <a:pt x="166" y="22"/>
                </a:ln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2" y="26"/>
                </a:lnTo>
                <a:lnTo>
                  <a:pt x="162" y="26"/>
                </a:lnTo>
                <a:lnTo>
                  <a:pt x="160" y="26"/>
                </a:lnTo>
                <a:lnTo>
                  <a:pt x="160" y="26"/>
                </a:lnTo>
                <a:lnTo>
                  <a:pt x="160" y="28"/>
                </a:lnTo>
                <a:lnTo>
                  <a:pt x="160" y="28"/>
                </a:lnTo>
                <a:lnTo>
                  <a:pt x="160" y="30"/>
                </a:lnTo>
                <a:lnTo>
                  <a:pt x="160" y="30"/>
                </a:lnTo>
                <a:lnTo>
                  <a:pt x="158" y="32"/>
                </a:lnTo>
                <a:lnTo>
                  <a:pt x="158" y="32"/>
                </a:lnTo>
                <a:lnTo>
                  <a:pt x="158" y="34"/>
                </a:lnTo>
                <a:lnTo>
                  <a:pt x="158" y="34"/>
                </a:lnTo>
                <a:lnTo>
                  <a:pt x="156" y="36"/>
                </a:lnTo>
                <a:lnTo>
                  <a:pt x="156" y="36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0" y="40"/>
                </a:lnTo>
                <a:lnTo>
                  <a:pt x="160" y="40"/>
                </a:lnTo>
                <a:lnTo>
                  <a:pt x="162" y="42"/>
                </a:lnTo>
                <a:lnTo>
                  <a:pt x="162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4"/>
                </a:lnTo>
                <a:lnTo>
                  <a:pt x="164" y="44"/>
                </a:lnTo>
                <a:lnTo>
                  <a:pt x="162" y="44"/>
                </a:lnTo>
                <a:lnTo>
                  <a:pt x="162" y="44"/>
                </a:lnTo>
                <a:lnTo>
                  <a:pt x="160" y="42"/>
                </a:lnTo>
                <a:lnTo>
                  <a:pt x="160" y="42"/>
                </a:lnTo>
                <a:lnTo>
                  <a:pt x="158" y="40"/>
                </a:lnTo>
                <a:lnTo>
                  <a:pt x="158" y="40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2" y="44"/>
                </a:lnTo>
                <a:lnTo>
                  <a:pt x="162" y="44"/>
                </a:lnTo>
                <a:lnTo>
                  <a:pt x="164" y="44"/>
                </a:lnTo>
                <a:lnTo>
                  <a:pt x="164" y="44"/>
                </a:lnTo>
                <a:lnTo>
                  <a:pt x="164" y="46"/>
                </a:lnTo>
                <a:lnTo>
                  <a:pt x="164" y="46"/>
                </a:lnTo>
                <a:lnTo>
                  <a:pt x="164" y="50"/>
                </a:lnTo>
                <a:lnTo>
                  <a:pt x="164" y="50"/>
                </a:lnTo>
                <a:lnTo>
                  <a:pt x="164" y="52"/>
                </a:lnTo>
                <a:lnTo>
                  <a:pt x="164" y="52"/>
                </a:lnTo>
                <a:lnTo>
                  <a:pt x="164" y="54"/>
                </a:lnTo>
                <a:lnTo>
                  <a:pt x="164" y="54"/>
                </a:lnTo>
                <a:lnTo>
                  <a:pt x="166" y="56"/>
                </a:lnTo>
                <a:lnTo>
                  <a:pt x="166" y="56"/>
                </a:lnTo>
                <a:lnTo>
                  <a:pt x="166" y="58"/>
                </a:lnTo>
                <a:lnTo>
                  <a:pt x="166" y="58"/>
                </a:lnTo>
                <a:lnTo>
                  <a:pt x="166" y="64"/>
                </a:lnTo>
                <a:lnTo>
                  <a:pt x="166" y="64"/>
                </a:lnTo>
                <a:lnTo>
                  <a:pt x="168" y="66"/>
                </a:lnTo>
                <a:lnTo>
                  <a:pt x="168" y="68"/>
                </a:lnTo>
                <a:lnTo>
                  <a:pt x="168" y="68"/>
                </a:lnTo>
                <a:lnTo>
                  <a:pt x="170" y="72"/>
                </a:lnTo>
                <a:lnTo>
                  <a:pt x="170" y="72"/>
                </a:lnTo>
                <a:lnTo>
                  <a:pt x="170" y="76"/>
                </a:lnTo>
                <a:lnTo>
                  <a:pt x="170" y="76"/>
                </a:lnTo>
                <a:lnTo>
                  <a:pt x="164" y="78"/>
                </a:lnTo>
                <a:lnTo>
                  <a:pt x="164" y="78"/>
                </a:lnTo>
                <a:lnTo>
                  <a:pt x="148" y="84"/>
                </a:lnTo>
                <a:lnTo>
                  <a:pt x="148" y="84"/>
                </a:lnTo>
                <a:lnTo>
                  <a:pt x="138" y="90"/>
                </a:lnTo>
                <a:lnTo>
                  <a:pt x="138" y="90"/>
                </a:lnTo>
                <a:lnTo>
                  <a:pt x="136" y="92"/>
                </a:lnTo>
                <a:lnTo>
                  <a:pt x="136" y="92"/>
                </a:lnTo>
                <a:lnTo>
                  <a:pt x="134" y="92"/>
                </a:lnTo>
                <a:lnTo>
                  <a:pt x="134" y="92"/>
                </a:lnTo>
                <a:lnTo>
                  <a:pt x="134" y="94"/>
                </a:lnTo>
                <a:lnTo>
                  <a:pt x="134" y="94"/>
                </a:lnTo>
                <a:lnTo>
                  <a:pt x="132" y="100"/>
                </a:lnTo>
                <a:lnTo>
                  <a:pt x="130" y="106"/>
                </a:lnTo>
                <a:lnTo>
                  <a:pt x="130" y="106"/>
                </a:lnTo>
                <a:lnTo>
                  <a:pt x="128" y="120"/>
                </a:lnTo>
                <a:lnTo>
                  <a:pt x="128" y="120"/>
                </a:lnTo>
                <a:lnTo>
                  <a:pt x="126" y="130"/>
                </a:lnTo>
                <a:lnTo>
                  <a:pt x="126" y="140"/>
                </a:lnTo>
                <a:lnTo>
                  <a:pt x="126" y="140"/>
                </a:lnTo>
                <a:lnTo>
                  <a:pt x="126" y="146"/>
                </a:lnTo>
                <a:lnTo>
                  <a:pt x="126" y="146"/>
                </a:lnTo>
                <a:lnTo>
                  <a:pt x="122" y="156"/>
                </a:lnTo>
                <a:lnTo>
                  <a:pt x="122" y="156"/>
                </a:lnTo>
                <a:lnTo>
                  <a:pt x="122" y="160"/>
                </a:lnTo>
                <a:lnTo>
                  <a:pt x="122" y="162"/>
                </a:lnTo>
                <a:lnTo>
                  <a:pt x="122" y="162"/>
                </a:lnTo>
                <a:lnTo>
                  <a:pt x="120" y="164"/>
                </a:lnTo>
                <a:lnTo>
                  <a:pt x="120" y="164"/>
                </a:lnTo>
                <a:lnTo>
                  <a:pt x="120" y="168"/>
                </a:lnTo>
                <a:lnTo>
                  <a:pt x="120" y="168"/>
                </a:lnTo>
                <a:lnTo>
                  <a:pt x="118" y="168"/>
                </a:lnTo>
                <a:lnTo>
                  <a:pt x="118" y="168"/>
                </a:lnTo>
                <a:lnTo>
                  <a:pt x="116" y="170"/>
                </a:lnTo>
                <a:lnTo>
                  <a:pt x="116" y="170"/>
                </a:lnTo>
                <a:lnTo>
                  <a:pt x="114" y="168"/>
                </a:lnTo>
                <a:lnTo>
                  <a:pt x="114" y="168"/>
                </a:lnTo>
                <a:lnTo>
                  <a:pt x="114" y="168"/>
                </a:lnTo>
                <a:lnTo>
                  <a:pt x="112" y="170"/>
                </a:lnTo>
                <a:lnTo>
                  <a:pt x="112" y="170"/>
                </a:lnTo>
                <a:lnTo>
                  <a:pt x="110" y="170"/>
                </a:lnTo>
                <a:lnTo>
                  <a:pt x="110" y="170"/>
                </a:lnTo>
                <a:lnTo>
                  <a:pt x="104" y="168"/>
                </a:lnTo>
                <a:lnTo>
                  <a:pt x="104" y="168"/>
                </a:lnTo>
                <a:lnTo>
                  <a:pt x="100" y="166"/>
                </a:lnTo>
                <a:lnTo>
                  <a:pt x="100" y="166"/>
                </a:lnTo>
                <a:lnTo>
                  <a:pt x="94" y="164"/>
                </a:lnTo>
                <a:lnTo>
                  <a:pt x="94" y="164"/>
                </a:lnTo>
                <a:lnTo>
                  <a:pt x="90" y="164"/>
                </a:lnTo>
                <a:lnTo>
                  <a:pt x="90" y="164"/>
                </a:lnTo>
                <a:lnTo>
                  <a:pt x="84" y="160"/>
                </a:lnTo>
                <a:lnTo>
                  <a:pt x="84" y="160"/>
                </a:lnTo>
                <a:lnTo>
                  <a:pt x="76" y="158"/>
                </a:lnTo>
                <a:lnTo>
                  <a:pt x="76" y="158"/>
                </a:lnTo>
                <a:lnTo>
                  <a:pt x="70" y="156"/>
                </a:lnTo>
                <a:lnTo>
                  <a:pt x="70" y="156"/>
                </a:lnTo>
                <a:lnTo>
                  <a:pt x="64" y="154"/>
                </a:lnTo>
                <a:lnTo>
                  <a:pt x="64" y="154"/>
                </a:lnTo>
                <a:lnTo>
                  <a:pt x="60" y="152"/>
                </a:lnTo>
                <a:lnTo>
                  <a:pt x="60" y="152"/>
                </a:lnTo>
                <a:lnTo>
                  <a:pt x="58" y="152"/>
                </a:lnTo>
                <a:lnTo>
                  <a:pt x="58" y="152"/>
                </a:lnTo>
                <a:lnTo>
                  <a:pt x="58" y="148"/>
                </a:lnTo>
                <a:lnTo>
                  <a:pt x="58" y="148"/>
                </a:lnTo>
                <a:lnTo>
                  <a:pt x="54" y="142"/>
                </a:lnTo>
                <a:lnTo>
                  <a:pt x="54" y="142"/>
                </a:lnTo>
                <a:lnTo>
                  <a:pt x="50" y="138"/>
                </a:lnTo>
                <a:lnTo>
                  <a:pt x="50" y="138"/>
                </a:lnTo>
                <a:lnTo>
                  <a:pt x="48" y="132"/>
                </a:lnTo>
                <a:lnTo>
                  <a:pt x="48" y="132"/>
                </a:lnTo>
                <a:lnTo>
                  <a:pt x="46" y="128"/>
                </a:lnTo>
                <a:lnTo>
                  <a:pt x="46" y="128"/>
                </a:lnTo>
                <a:lnTo>
                  <a:pt x="44" y="122"/>
                </a:lnTo>
                <a:lnTo>
                  <a:pt x="44" y="122"/>
                </a:lnTo>
                <a:lnTo>
                  <a:pt x="42" y="122"/>
                </a:lnTo>
                <a:lnTo>
                  <a:pt x="42" y="124"/>
                </a:lnTo>
                <a:lnTo>
                  <a:pt x="42" y="124"/>
                </a:lnTo>
                <a:lnTo>
                  <a:pt x="40" y="128"/>
                </a:lnTo>
                <a:lnTo>
                  <a:pt x="40" y="128"/>
                </a:lnTo>
                <a:lnTo>
                  <a:pt x="42" y="132"/>
                </a:lnTo>
                <a:lnTo>
                  <a:pt x="44" y="138"/>
                </a:lnTo>
                <a:lnTo>
                  <a:pt x="44" y="138"/>
                </a:lnTo>
                <a:lnTo>
                  <a:pt x="42" y="140"/>
                </a:lnTo>
                <a:lnTo>
                  <a:pt x="40" y="144"/>
                </a:lnTo>
                <a:lnTo>
                  <a:pt x="40" y="144"/>
                </a:lnTo>
                <a:lnTo>
                  <a:pt x="36" y="146"/>
                </a:lnTo>
                <a:lnTo>
                  <a:pt x="34" y="144"/>
                </a:lnTo>
                <a:lnTo>
                  <a:pt x="34" y="144"/>
                </a:lnTo>
                <a:lnTo>
                  <a:pt x="26" y="142"/>
                </a:lnTo>
                <a:lnTo>
                  <a:pt x="26" y="142"/>
                </a:lnTo>
                <a:lnTo>
                  <a:pt x="20" y="140"/>
                </a:lnTo>
                <a:lnTo>
                  <a:pt x="20" y="140"/>
                </a:lnTo>
                <a:lnTo>
                  <a:pt x="16" y="138"/>
                </a:lnTo>
                <a:lnTo>
                  <a:pt x="16" y="138"/>
                </a:lnTo>
                <a:lnTo>
                  <a:pt x="10" y="138"/>
                </a:lnTo>
                <a:lnTo>
                  <a:pt x="10" y="138"/>
                </a:lnTo>
                <a:lnTo>
                  <a:pt x="6" y="138"/>
                </a:lnTo>
                <a:lnTo>
                  <a:pt x="6" y="138"/>
                </a:lnTo>
                <a:lnTo>
                  <a:pt x="4" y="138"/>
                </a:lnTo>
                <a:lnTo>
                  <a:pt x="4" y="140"/>
                </a:lnTo>
                <a:lnTo>
                  <a:pt x="4" y="140"/>
                </a:lnTo>
                <a:lnTo>
                  <a:pt x="6" y="140"/>
                </a:lnTo>
                <a:lnTo>
                  <a:pt x="8" y="142"/>
                </a:lnTo>
                <a:lnTo>
                  <a:pt x="8" y="142"/>
                </a:lnTo>
                <a:lnTo>
                  <a:pt x="16" y="144"/>
                </a:lnTo>
                <a:lnTo>
                  <a:pt x="16" y="144"/>
                </a:lnTo>
                <a:lnTo>
                  <a:pt x="20" y="146"/>
                </a:lnTo>
                <a:lnTo>
                  <a:pt x="20" y="146"/>
                </a:lnTo>
                <a:lnTo>
                  <a:pt x="22" y="148"/>
                </a:lnTo>
                <a:lnTo>
                  <a:pt x="22" y="148"/>
                </a:lnTo>
                <a:lnTo>
                  <a:pt x="26" y="150"/>
                </a:lnTo>
                <a:lnTo>
                  <a:pt x="26" y="150"/>
                </a:lnTo>
                <a:lnTo>
                  <a:pt x="26" y="150"/>
                </a:lnTo>
                <a:lnTo>
                  <a:pt x="24" y="150"/>
                </a:lnTo>
                <a:lnTo>
                  <a:pt x="24" y="150"/>
                </a:lnTo>
                <a:lnTo>
                  <a:pt x="18" y="150"/>
                </a:lnTo>
                <a:lnTo>
                  <a:pt x="18" y="150"/>
                </a:lnTo>
                <a:lnTo>
                  <a:pt x="14" y="148"/>
                </a:lnTo>
                <a:lnTo>
                  <a:pt x="14" y="148"/>
                </a:lnTo>
                <a:lnTo>
                  <a:pt x="8" y="146"/>
                </a:lnTo>
                <a:lnTo>
                  <a:pt x="8" y="146"/>
                </a:lnTo>
                <a:lnTo>
                  <a:pt x="2" y="146"/>
                </a:lnTo>
                <a:lnTo>
                  <a:pt x="2" y="146"/>
                </a:lnTo>
                <a:lnTo>
                  <a:pt x="0" y="148"/>
                </a:lnTo>
                <a:lnTo>
                  <a:pt x="0" y="148"/>
                </a:lnTo>
                <a:lnTo>
                  <a:pt x="0" y="148"/>
                </a:lnTo>
                <a:lnTo>
                  <a:pt x="0" y="150"/>
                </a:lnTo>
                <a:lnTo>
                  <a:pt x="0" y="150"/>
                </a:lnTo>
                <a:lnTo>
                  <a:pt x="2" y="150"/>
                </a:lnTo>
                <a:lnTo>
                  <a:pt x="2" y="150"/>
                </a:lnTo>
                <a:lnTo>
                  <a:pt x="6" y="152"/>
                </a:lnTo>
                <a:lnTo>
                  <a:pt x="6" y="152"/>
                </a:lnTo>
                <a:lnTo>
                  <a:pt x="10" y="152"/>
                </a:lnTo>
                <a:lnTo>
                  <a:pt x="10" y="152"/>
                </a:lnTo>
                <a:lnTo>
                  <a:pt x="14" y="154"/>
                </a:lnTo>
                <a:lnTo>
                  <a:pt x="14" y="154"/>
                </a:lnTo>
                <a:lnTo>
                  <a:pt x="10" y="154"/>
                </a:lnTo>
                <a:lnTo>
                  <a:pt x="10" y="154"/>
                </a:lnTo>
                <a:lnTo>
                  <a:pt x="4" y="154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2" y="156"/>
                </a:lnTo>
                <a:lnTo>
                  <a:pt x="6" y="156"/>
                </a:lnTo>
                <a:lnTo>
                  <a:pt x="6" y="156"/>
                </a:lnTo>
                <a:lnTo>
                  <a:pt x="10" y="158"/>
                </a:lnTo>
                <a:lnTo>
                  <a:pt x="10" y="158"/>
                </a:lnTo>
                <a:lnTo>
                  <a:pt x="14" y="160"/>
                </a:lnTo>
                <a:lnTo>
                  <a:pt x="14" y="160"/>
                </a:lnTo>
                <a:lnTo>
                  <a:pt x="18" y="162"/>
                </a:lnTo>
                <a:lnTo>
                  <a:pt x="18" y="162"/>
                </a:lnTo>
                <a:lnTo>
                  <a:pt x="24" y="164"/>
                </a:lnTo>
                <a:lnTo>
                  <a:pt x="24" y="164"/>
                </a:lnTo>
                <a:lnTo>
                  <a:pt x="30" y="164"/>
                </a:lnTo>
                <a:lnTo>
                  <a:pt x="30" y="164"/>
                </a:lnTo>
                <a:lnTo>
                  <a:pt x="36" y="164"/>
                </a:lnTo>
                <a:lnTo>
                  <a:pt x="36" y="164"/>
                </a:lnTo>
                <a:lnTo>
                  <a:pt x="48" y="168"/>
                </a:lnTo>
                <a:lnTo>
                  <a:pt x="48" y="168"/>
                </a:lnTo>
                <a:lnTo>
                  <a:pt x="52" y="168"/>
                </a:lnTo>
                <a:lnTo>
                  <a:pt x="52" y="168"/>
                </a:lnTo>
                <a:lnTo>
                  <a:pt x="50" y="180"/>
                </a:lnTo>
                <a:lnTo>
                  <a:pt x="50" y="180"/>
                </a:lnTo>
                <a:lnTo>
                  <a:pt x="48" y="188"/>
                </a:lnTo>
                <a:lnTo>
                  <a:pt x="48" y="188"/>
                </a:lnTo>
                <a:lnTo>
                  <a:pt x="62" y="192"/>
                </a:lnTo>
                <a:lnTo>
                  <a:pt x="62" y="192"/>
                </a:lnTo>
                <a:lnTo>
                  <a:pt x="74" y="196"/>
                </a:lnTo>
                <a:lnTo>
                  <a:pt x="74" y="196"/>
                </a:lnTo>
                <a:lnTo>
                  <a:pt x="86" y="200"/>
                </a:lnTo>
                <a:lnTo>
                  <a:pt x="86" y="200"/>
                </a:lnTo>
                <a:lnTo>
                  <a:pt x="92" y="200"/>
                </a:lnTo>
                <a:lnTo>
                  <a:pt x="96" y="200"/>
                </a:lnTo>
                <a:lnTo>
                  <a:pt x="96" y="200"/>
                </a:lnTo>
                <a:lnTo>
                  <a:pt x="104" y="202"/>
                </a:lnTo>
                <a:lnTo>
                  <a:pt x="104" y="202"/>
                </a:lnTo>
                <a:lnTo>
                  <a:pt x="112" y="206"/>
                </a:lnTo>
                <a:lnTo>
                  <a:pt x="112" y="206"/>
                </a:lnTo>
                <a:lnTo>
                  <a:pt x="122" y="206"/>
                </a:lnTo>
                <a:lnTo>
                  <a:pt x="122" y="206"/>
                </a:lnTo>
                <a:lnTo>
                  <a:pt x="128" y="206"/>
                </a:lnTo>
                <a:lnTo>
                  <a:pt x="132" y="206"/>
                </a:lnTo>
                <a:lnTo>
                  <a:pt x="132" y="206"/>
                </a:lnTo>
                <a:lnTo>
                  <a:pt x="138" y="200"/>
                </a:lnTo>
                <a:lnTo>
                  <a:pt x="142" y="196"/>
                </a:lnTo>
                <a:lnTo>
                  <a:pt x="142" y="196"/>
                </a:lnTo>
                <a:lnTo>
                  <a:pt x="146" y="190"/>
                </a:lnTo>
                <a:lnTo>
                  <a:pt x="148" y="186"/>
                </a:lnTo>
                <a:lnTo>
                  <a:pt x="148" y="186"/>
                </a:lnTo>
                <a:lnTo>
                  <a:pt x="150" y="190"/>
                </a:lnTo>
                <a:lnTo>
                  <a:pt x="150" y="200"/>
                </a:lnTo>
                <a:lnTo>
                  <a:pt x="150" y="200"/>
                </a:lnTo>
                <a:lnTo>
                  <a:pt x="148" y="212"/>
                </a:lnTo>
                <a:lnTo>
                  <a:pt x="148" y="212"/>
                </a:lnTo>
                <a:lnTo>
                  <a:pt x="148" y="222"/>
                </a:lnTo>
                <a:lnTo>
                  <a:pt x="148" y="222"/>
                </a:lnTo>
                <a:lnTo>
                  <a:pt x="146" y="228"/>
                </a:lnTo>
                <a:lnTo>
                  <a:pt x="146" y="228"/>
                </a:lnTo>
                <a:lnTo>
                  <a:pt x="146" y="234"/>
                </a:lnTo>
                <a:lnTo>
                  <a:pt x="146" y="234"/>
                </a:lnTo>
                <a:lnTo>
                  <a:pt x="144" y="242"/>
                </a:lnTo>
                <a:lnTo>
                  <a:pt x="144" y="242"/>
                </a:lnTo>
                <a:lnTo>
                  <a:pt x="144" y="246"/>
                </a:lnTo>
                <a:lnTo>
                  <a:pt x="144" y="246"/>
                </a:lnTo>
                <a:lnTo>
                  <a:pt x="144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50"/>
                </a:lnTo>
                <a:lnTo>
                  <a:pt x="146" y="250"/>
                </a:lnTo>
                <a:lnTo>
                  <a:pt x="146" y="276"/>
                </a:lnTo>
                <a:lnTo>
                  <a:pt x="146" y="276"/>
                </a:lnTo>
                <a:lnTo>
                  <a:pt x="148" y="296"/>
                </a:lnTo>
                <a:lnTo>
                  <a:pt x="148" y="296"/>
                </a:lnTo>
                <a:lnTo>
                  <a:pt x="148" y="306"/>
                </a:lnTo>
                <a:lnTo>
                  <a:pt x="148" y="306"/>
                </a:lnTo>
                <a:lnTo>
                  <a:pt x="150" y="316"/>
                </a:lnTo>
                <a:lnTo>
                  <a:pt x="150" y="342"/>
                </a:lnTo>
                <a:lnTo>
                  <a:pt x="152" y="378"/>
                </a:lnTo>
                <a:lnTo>
                  <a:pt x="152" y="406"/>
                </a:lnTo>
                <a:lnTo>
                  <a:pt x="154" y="436"/>
                </a:lnTo>
                <a:lnTo>
                  <a:pt x="154" y="466"/>
                </a:lnTo>
                <a:lnTo>
                  <a:pt x="154" y="466"/>
                </a:lnTo>
                <a:lnTo>
                  <a:pt x="154" y="500"/>
                </a:lnTo>
                <a:lnTo>
                  <a:pt x="154" y="500"/>
                </a:lnTo>
                <a:lnTo>
                  <a:pt x="154" y="508"/>
                </a:lnTo>
                <a:lnTo>
                  <a:pt x="154" y="508"/>
                </a:lnTo>
                <a:lnTo>
                  <a:pt x="154" y="514"/>
                </a:lnTo>
                <a:lnTo>
                  <a:pt x="154" y="514"/>
                </a:lnTo>
                <a:lnTo>
                  <a:pt x="154" y="520"/>
                </a:lnTo>
                <a:lnTo>
                  <a:pt x="154" y="520"/>
                </a:lnTo>
                <a:lnTo>
                  <a:pt x="152" y="522"/>
                </a:lnTo>
                <a:lnTo>
                  <a:pt x="152" y="522"/>
                </a:lnTo>
                <a:lnTo>
                  <a:pt x="152" y="524"/>
                </a:lnTo>
                <a:lnTo>
                  <a:pt x="152" y="524"/>
                </a:lnTo>
                <a:lnTo>
                  <a:pt x="150" y="530"/>
                </a:lnTo>
                <a:lnTo>
                  <a:pt x="150" y="530"/>
                </a:lnTo>
                <a:lnTo>
                  <a:pt x="146" y="536"/>
                </a:lnTo>
                <a:lnTo>
                  <a:pt x="146" y="536"/>
                </a:lnTo>
                <a:lnTo>
                  <a:pt x="144" y="544"/>
                </a:lnTo>
                <a:lnTo>
                  <a:pt x="144" y="544"/>
                </a:lnTo>
                <a:lnTo>
                  <a:pt x="144" y="546"/>
                </a:lnTo>
                <a:lnTo>
                  <a:pt x="144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8"/>
                </a:lnTo>
                <a:lnTo>
                  <a:pt x="142" y="548"/>
                </a:lnTo>
                <a:lnTo>
                  <a:pt x="138" y="552"/>
                </a:lnTo>
                <a:lnTo>
                  <a:pt x="138" y="552"/>
                </a:lnTo>
                <a:lnTo>
                  <a:pt x="142" y="548"/>
                </a:lnTo>
                <a:lnTo>
                  <a:pt x="142" y="548"/>
                </a:lnTo>
                <a:lnTo>
                  <a:pt x="144" y="548"/>
                </a:lnTo>
                <a:lnTo>
                  <a:pt x="144" y="548"/>
                </a:lnTo>
                <a:lnTo>
                  <a:pt x="142" y="550"/>
                </a:lnTo>
                <a:lnTo>
                  <a:pt x="142" y="550"/>
                </a:lnTo>
                <a:lnTo>
                  <a:pt x="140" y="550"/>
                </a:lnTo>
                <a:lnTo>
                  <a:pt x="140" y="550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36" y="556"/>
                </a:lnTo>
                <a:lnTo>
                  <a:pt x="136" y="556"/>
                </a:lnTo>
                <a:lnTo>
                  <a:pt x="134" y="558"/>
                </a:lnTo>
                <a:lnTo>
                  <a:pt x="134" y="558"/>
                </a:lnTo>
                <a:lnTo>
                  <a:pt x="130" y="558"/>
                </a:lnTo>
                <a:lnTo>
                  <a:pt x="130" y="558"/>
                </a:lnTo>
                <a:lnTo>
                  <a:pt x="120" y="562"/>
                </a:lnTo>
                <a:lnTo>
                  <a:pt x="120" y="562"/>
                </a:lnTo>
                <a:lnTo>
                  <a:pt x="118" y="564"/>
                </a:lnTo>
                <a:lnTo>
                  <a:pt x="118" y="564"/>
                </a:lnTo>
                <a:lnTo>
                  <a:pt x="118" y="564"/>
                </a:lnTo>
                <a:lnTo>
                  <a:pt x="118" y="566"/>
                </a:lnTo>
                <a:lnTo>
                  <a:pt x="118" y="566"/>
                </a:lnTo>
                <a:lnTo>
                  <a:pt x="116" y="568"/>
                </a:lnTo>
                <a:lnTo>
                  <a:pt x="116" y="568"/>
                </a:lnTo>
                <a:lnTo>
                  <a:pt x="116" y="570"/>
                </a:lnTo>
                <a:lnTo>
                  <a:pt x="116" y="570"/>
                </a:lnTo>
                <a:lnTo>
                  <a:pt x="118" y="572"/>
                </a:lnTo>
                <a:lnTo>
                  <a:pt x="124" y="574"/>
                </a:lnTo>
                <a:lnTo>
                  <a:pt x="124" y="574"/>
                </a:lnTo>
                <a:lnTo>
                  <a:pt x="146" y="576"/>
                </a:lnTo>
                <a:lnTo>
                  <a:pt x="146" y="576"/>
                </a:lnTo>
                <a:lnTo>
                  <a:pt x="154" y="574"/>
                </a:lnTo>
                <a:lnTo>
                  <a:pt x="156" y="572"/>
                </a:lnTo>
                <a:lnTo>
                  <a:pt x="156" y="572"/>
                </a:lnTo>
                <a:lnTo>
                  <a:pt x="160" y="570"/>
                </a:lnTo>
                <a:lnTo>
                  <a:pt x="160" y="570"/>
                </a:lnTo>
                <a:lnTo>
                  <a:pt x="164" y="572"/>
                </a:lnTo>
                <a:lnTo>
                  <a:pt x="164" y="572"/>
                </a:lnTo>
                <a:lnTo>
                  <a:pt x="170" y="572"/>
                </a:lnTo>
                <a:lnTo>
                  <a:pt x="182" y="570"/>
                </a:lnTo>
                <a:lnTo>
                  <a:pt x="182" y="570"/>
                </a:lnTo>
                <a:lnTo>
                  <a:pt x="186" y="568"/>
                </a:lnTo>
                <a:lnTo>
                  <a:pt x="186" y="566"/>
                </a:lnTo>
                <a:lnTo>
                  <a:pt x="186" y="566"/>
                </a:lnTo>
                <a:lnTo>
                  <a:pt x="184" y="562"/>
                </a:lnTo>
                <a:lnTo>
                  <a:pt x="184" y="562"/>
                </a:lnTo>
                <a:lnTo>
                  <a:pt x="184" y="560"/>
                </a:lnTo>
                <a:lnTo>
                  <a:pt x="184" y="560"/>
                </a:lnTo>
                <a:lnTo>
                  <a:pt x="184" y="552"/>
                </a:lnTo>
                <a:lnTo>
                  <a:pt x="184" y="552"/>
                </a:lnTo>
                <a:lnTo>
                  <a:pt x="184" y="540"/>
                </a:lnTo>
                <a:lnTo>
                  <a:pt x="184" y="540"/>
                </a:lnTo>
                <a:lnTo>
                  <a:pt x="184" y="538"/>
                </a:lnTo>
                <a:lnTo>
                  <a:pt x="188" y="532"/>
                </a:lnTo>
                <a:lnTo>
                  <a:pt x="188" y="532"/>
                </a:lnTo>
                <a:lnTo>
                  <a:pt x="192" y="522"/>
                </a:lnTo>
                <a:lnTo>
                  <a:pt x="192" y="518"/>
                </a:lnTo>
                <a:lnTo>
                  <a:pt x="192" y="518"/>
                </a:lnTo>
                <a:lnTo>
                  <a:pt x="192" y="502"/>
                </a:lnTo>
                <a:lnTo>
                  <a:pt x="192" y="502"/>
                </a:lnTo>
                <a:lnTo>
                  <a:pt x="196" y="468"/>
                </a:lnTo>
                <a:lnTo>
                  <a:pt x="196" y="468"/>
                </a:lnTo>
                <a:lnTo>
                  <a:pt x="198" y="442"/>
                </a:lnTo>
                <a:lnTo>
                  <a:pt x="198" y="442"/>
                </a:lnTo>
                <a:lnTo>
                  <a:pt x="198" y="430"/>
                </a:lnTo>
                <a:lnTo>
                  <a:pt x="198" y="430"/>
                </a:lnTo>
                <a:lnTo>
                  <a:pt x="198" y="424"/>
                </a:lnTo>
                <a:lnTo>
                  <a:pt x="198" y="424"/>
                </a:lnTo>
                <a:lnTo>
                  <a:pt x="200" y="406"/>
                </a:lnTo>
                <a:lnTo>
                  <a:pt x="200" y="406"/>
                </a:lnTo>
                <a:lnTo>
                  <a:pt x="202" y="380"/>
                </a:lnTo>
                <a:lnTo>
                  <a:pt x="202" y="380"/>
                </a:lnTo>
                <a:lnTo>
                  <a:pt x="204" y="366"/>
                </a:lnTo>
                <a:lnTo>
                  <a:pt x="204" y="366"/>
                </a:lnTo>
                <a:lnTo>
                  <a:pt x="204" y="356"/>
                </a:lnTo>
                <a:lnTo>
                  <a:pt x="204" y="356"/>
                </a:lnTo>
                <a:lnTo>
                  <a:pt x="206" y="344"/>
                </a:lnTo>
                <a:lnTo>
                  <a:pt x="206" y="344"/>
                </a:lnTo>
                <a:lnTo>
                  <a:pt x="206" y="338"/>
                </a:lnTo>
                <a:lnTo>
                  <a:pt x="206" y="338"/>
                </a:lnTo>
                <a:lnTo>
                  <a:pt x="210" y="342"/>
                </a:lnTo>
                <a:lnTo>
                  <a:pt x="210" y="342"/>
                </a:lnTo>
                <a:lnTo>
                  <a:pt x="212" y="356"/>
                </a:lnTo>
                <a:lnTo>
                  <a:pt x="212" y="356"/>
                </a:lnTo>
                <a:lnTo>
                  <a:pt x="218" y="406"/>
                </a:lnTo>
                <a:lnTo>
                  <a:pt x="218" y="406"/>
                </a:lnTo>
                <a:lnTo>
                  <a:pt x="222" y="430"/>
                </a:lnTo>
                <a:lnTo>
                  <a:pt x="222" y="430"/>
                </a:lnTo>
                <a:lnTo>
                  <a:pt x="226" y="466"/>
                </a:lnTo>
                <a:lnTo>
                  <a:pt x="226" y="466"/>
                </a:lnTo>
                <a:lnTo>
                  <a:pt x="230" y="496"/>
                </a:lnTo>
                <a:lnTo>
                  <a:pt x="230" y="496"/>
                </a:lnTo>
                <a:lnTo>
                  <a:pt x="234" y="518"/>
                </a:lnTo>
                <a:lnTo>
                  <a:pt x="234" y="518"/>
                </a:lnTo>
                <a:lnTo>
                  <a:pt x="238" y="532"/>
                </a:lnTo>
                <a:lnTo>
                  <a:pt x="238" y="532"/>
                </a:lnTo>
                <a:lnTo>
                  <a:pt x="238" y="548"/>
                </a:lnTo>
                <a:lnTo>
                  <a:pt x="238" y="548"/>
                </a:lnTo>
                <a:lnTo>
                  <a:pt x="240" y="552"/>
                </a:lnTo>
                <a:lnTo>
                  <a:pt x="240" y="552"/>
                </a:lnTo>
                <a:lnTo>
                  <a:pt x="244" y="556"/>
                </a:lnTo>
                <a:lnTo>
                  <a:pt x="244" y="556"/>
                </a:lnTo>
                <a:lnTo>
                  <a:pt x="244" y="560"/>
                </a:lnTo>
                <a:lnTo>
                  <a:pt x="244" y="560"/>
                </a:lnTo>
                <a:lnTo>
                  <a:pt x="242" y="564"/>
                </a:lnTo>
                <a:lnTo>
                  <a:pt x="242" y="564"/>
                </a:lnTo>
                <a:lnTo>
                  <a:pt x="240" y="566"/>
                </a:lnTo>
                <a:lnTo>
                  <a:pt x="242" y="568"/>
                </a:lnTo>
                <a:lnTo>
                  <a:pt x="242" y="568"/>
                </a:lnTo>
                <a:lnTo>
                  <a:pt x="240" y="570"/>
                </a:lnTo>
                <a:lnTo>
                  <a:pt x="240" y="570"/>
                </a:lnTo>
                <a:lnTo>
                  <a:pt x="238" y="574"/>
                </a:lnTo>
                <a:lnTo>
                  <a:pt x="238" y="574"/>
                </a:lnTo>
                <a:lnTo>
                  <a:pt x="240" y="578"/>
                </a:lnTo>
                <a:lnTo>
                  <a:pt x="240" y="578"/>
                </a:lnTo>
                <a:lnTo>
                  <a:pt x="238" y="578"/>
                </a:lnTo>
                <a:lnTo>
                  <a:pt x="238" y="578"/>
                </a:lnTo>
                <a:lnTo>
                  <a:pt x="238" y="582"/>
                </a:lnTo>
                <a:lnTo>
                  <a:pt x="238" y="582"/>
                </a:lnTo>
                <a:lnTo>
                  <a:pt x="242" y="584"/>
                </a:lnTo>
                <a:lnTo>
                  <a:pt x="254" y="584"/>
                </a:lnTo>
                <a:lnTo>
                  <a:pt x="254" y="584"/>
                </a:lnTo>
                <a:lnTo>
                  <a:pt x="266" y="584"/>
                </a:lnTo>
                <a:lnTo>
                  <a:pt x="272" y="582"/>
                </a:lnTo>
                <a:lnTo>
                  <a:pt x="272" y="582"/>
                </a:lnTo>
                <a:lnTo>
                  <a:pt x="274" y="580"/>
                </a:lnTo>
                <a:lnTo>
                  <a:pt x="272" y="580"/>
                </a:lnTo>
                <a:lnTo>
                  <a:pt x="272" y="580"/>
                </a:lnTo>
                <a:lnTo>
                  <a:pt x="274" y="578"/>
                </a:lnTo>
                <a:lnTo>
                  <a:pt x="274" y="578"/>
                </a:lnTo>
                <a:lnTo>
                  <a:pt x="274" y="574"/>
                </a:lnTo>
                <a:lnTo>
                  <a:pt x="274" y="570"/>
                </a:lnTo>
                <a:lnTo>
                  <a:pt x="274" y="570"/>
                </a:lnTo>
                <a:lnTo>
                  <a:pt x="276" y="568"/>
                </a:lnTo>
                <a:lnTo>
                  <a:pt x="276" y="568"/>
                </a:lnTo>
                <a:lnTo>
                  <a:pt x="274" y="562"/>
                </a:lnTo>
                <a:lnTo>
                  <a:pt x="274" y="562"/>
                </a:lnTo>
                <a:lnTo>
                  <a:pt x="274" y="558"/>
                </a:lnTo>
                <a:lnTo>
                  <a:pt x="274" y="558"/>
                </a:lnTo>
                <a:lnTo>
                  <a:pt x="272" y="554"/>
                </a:lnTo>
                <a:lnTo>
                  <a:pt x="272" y="554"/>
                </a:lnTo>
                <a:lnTo>
                  <a:pt x="270" y="552"/>
                </a:lnTo>
                <a:lnTo>
                  <a:pt x="270" y="552"/>
                </a:lnTo>
                <a:lnTo>
                  <a:pt x="272" y="552"/>
                </a:lnTo>
                <a:lnTo>
                  <a:pt x="272" y="552"/>
                </a:lnTo>
                <a:lnTo>
                  <a:pt x="272" y="552"/>
                </a:lnTo>
                <a:lnTo>
                  <a:pt x="274" y="554"/>
                </a:lnTo>
                <a:lnTo>
                  <a:pt x="274" y="554"/>
                </a:lnTo>
                <a:lnTo>
                  <a:pt x="274" y="554"/>
                </a:lnTo>
                <a:lnTo>
                  <a:pt x="276" y="544"/>
                </a:lnTo>
                <a:lnTo>
                  <a:pt x="276" y="544"/>
                </a:lnTo>
                <a:lnTo>
                  <a:pt x="276" y="536"/>
                </a:lnTo>
                <a:lnTo>
                  <a:pt x="276" y="536"/>
                </a:lnTo>
                <a:lnTo>
                  <a:pt x="272" y="524"/>
                </a:lnTo>
                <a:lnTo>
                  <a:pt x="272" y="524"/>
                </a:lnTo>
                <a:lnTo>
                  <a:pt x="274" y="520"/>
                </a:lnTo>
                <a:lnTo>
                  <a:pt x="276" y="516"/>
                </a:lnTo>
                <a:lnTo>
                  <a:pt x="276" y="516"/>
                </a:lnTo>
                <a:lnTo>
                  <a:pt x="276" y="508"/>
                </a:lnTo>
                <a:lnTo>
                  <a:pt x="274" y="496"/>
                </a:lnTo>
                <a:lnTo>
                  <a:pt x="274" y="496"/>
                </a:lnTo>
                <a:lnTo>
                  <a:pt x="270" y="470"/>
                </a:lnTo>
                <a:lnTo>
                  <a:pt x="270" y="470"/>
                </a:lnTo>
                <a:lnTo>
                  <a:pt x="270" y="462"/>
                </a:lnTo>
                <a:lnTo>
                  <a:pt x="270" y="462"/>
                </a:lnTo>
                <a:lnTo>
                  <a:pt x="268" y="442"/>
                </a:lnTo>
                <a:lnTo>
                  <a:pt x="268" y="442"/>
                </a:lnTo>
                <a:lnTo>
                  <a:pt x="266" y="430"/>
                </a:lnTo>
                <a:lnTo>
                  <a:pt x="266" y="430"/>
                </a:lnTo>
                <a:lnTo>
                  <a:pt x="266" y="418"/>
                </a:lnTo>
                <a:lnTo>
                  <a:pt x="266" y="418"/>
                </a:lnTo>
                <a:lnTo>
                  <a:pt x="264" y="392"/>
                </a:lnTo>
                <a:lnTo>
                  <a:pt x="264" y="392"/>
                </a:lnTo>
                <a:lnTo>
                  <a:pt x="264" y="384"/>
                </a:lnTo>
                <a:lnTo>
                  <a:pt x="266" y="378"/>
                </a:lnTo>
                <a:lnTo>
                  <a:pt x="266" y="378"/>
                </a:lnTo>
                <a:lnTo>
                  <a:pt x="266" y="358"/>
                </a:lnTo>
                <a:lnTo>
                  <a:pt x="266" y="358"/>
                </a:lnTo>
                <a:lnTo>
                  <a:pt x="264" y="324"/>
                </a:lnTo>
                <a:lnTo>
                  <a:pt x="264" y="324"/>
                </a:lnTo>
                <a:lnTo>
                  <a:pt x="264" y="308"/>
                </a:lnTo>
                <a:lnTo>
                  <a:pt x="264" y="308"/>
                </a:lnTo>
                <a:lnTo>
                  <a:pt x="264" y="308"/>
                </a:lnTo>
                <a:lnTo>
                  <a:pt x="264" y="306"/>
                </a:lnTo>
                <a:lnTo>
                  <a:pt x="264" y="306"/>
                </a:lnTo>
                <a:lnTo>
                  <a:pt x="264" y="298"/>
                </a:lnTo>
                <a:lnTo>
                  <a:pt x="264" y="298"/>
                </a:lnTo>
                <a:lnTo>
                  <a:pt x="264" y="292"/>
                </a:lnTo>
                <a:lnTo>
                  <a:pt x="264" y="292"/>
                </a:lnTo>
                <a:lnTo>
                  <a:pt x="264" y="284"/>
                </a:lnTo>
                <a:lnTo>
                  <a:pt x="264" y="284"/>
                </a:lnTo>
                <a:lnTo>
                  <a:pt x="266" y="264"/>
                </a:lnTo>
                <a:lnTo>
                  <a:pt x="266" y="264"/>
                </a:lnTo>
                <a:lnTo>
                  <a:pt x="264" y="246"/>
                </a:lnTo>
                <a:lnTo>
                  <a:pt x="264" y="246"/>
                </a:lnTo>
                <a:lnTo>
                  <a:pt x="262" y="230"/>
                </a:lnTo>
                <a:lnTo>
                  <a:pt x="262" y="230"/>
                </a:lnTo>
                <a:lnTo>
                  <a:pt x="262" y="220"/>
                </a:lnTo>
                <a:lnTo>
                  <a:pt x="262" y="220"/>
                </a:lnTo>
                <a:lnTo>
                  <a:pt x="264" y="210"/>
                </a:lnTo>
                <a:lnTo>
                  <a:pt x="264" y="210"/>
                </a:lnTo>
                <a:lnTo>
                  <a:pt x="266" y="192"/>
                </a:lnTo>
                <a:lnTo>
                  <a:pt x="266" y="192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72" y="182"/>
                </a:lnTo>
                <a:lnTo>
                  <a:pt x="272" y="182"/>
                </a:lnTo>
                <a:lnTo>
                  <a:pt x="276" y="190"/>
                </a:lnTo>
                <a:lnTo>
                  <a:pt x="276" y="190"/>
                </a:lnTo>
                <a:lnTo>
                  <a:pt x="288" y="198"/>
                </a:lnTo>
                <a:lnTo>
                  <a:pt x="288" y="198"/>
                </a:lnTo>
                <a:lnTo>
                  <a:pt x="292" y="200"/>
                </a:lnTo>
                <a:lnTo>
                  <a:pt x="294" y="200"/>
                </a:lnTo>
                <a:lnTo>
                  <a:pt x="294" y="200"/>
                </a:lnTo>
                <a:lnTo>
                  <a:pt x="300" y="198"/>
                </a:lnTo>
                <a:lnTo>
                  <a:pt x="300" y="198"/>
                </a:lnTo>
                <a:lnTo>
                  <a:pt x="310" y="194"/>
                </a:lnTo>
                <a:lnTo>
                  <a:pt x="310" y="194"/>
                </a:lnTo>
                <a:lnTo>
                  <a:pt x="330" y="184"/>
                </a:lnTo>
                <a:lnTo>
                  <a:pt x="330" y="184"/>
                </a:lnTo>
                <a:lnTo>
                  <a:pt x="334" y="182"/>
                </a:lnTo>
                <a:lnTo>
                  <a:pt x="334" y="182"/>
                </a:lnTo>
                <a:lnTo>
                  <a:pt x="336" y="182"/>
                </a:lnTo>
                <a:lnTo>
                  <a:pt x="336" y="182"/>
                </a:lnTo>
                <a:lnTo>
                  <a:pt x="338" y="180"/>
                </a:lnTo>
                <a:lnTo>
                  <a:pt x="338" y="180"/>
                </a:lnTo>
                <a:lnTo>
                  <a:pt x="342" y="178"/>
                </a:lnTo>
                <a:lnTo>
                  <a:pt x="342" y="178"/>
                </a:lnTo>
                <a:lnTo>
                  <a:pt x="346" y="174"/>
                </a:lnTo>
                <a:lnTo>
                  <a:pt x="346" y="174"/>
                </a:lnTo>
                <a:lnTo>
                  <a:pt x="348" y="170"/>
                </a:lnTo>
                <a:lnTo>
                  <a:pt x="348" y="170"/>
                </a:lnTo>
                <a:lnTo>
                  <a:pt x="358" y="164"/>
                </a:lnTo>
                <a:lnTo>
                  <a:pt x="358" y="164"/>
                </a:lnTo>
                <a:lnTo>
                  <a:pt x="360" y="162"/>
                </a:lnTo>
                <a:lnTo>
                  <a:pt x="362" y="158"/>
                </a:lnTo>
                <a:lnTo>
                  <a:pt x="362" y="158"/>
                </a:lnTo>
                <a:lnTo>
                  <a:pt x="362" y="154"/>
                </a:lnTo>
                <a:lnTo>
                  <a:pt x="362" y="152"/>
                </a:lnTo>
                <a:lnTo>
                  <a:pt x="362" y="152"/>
                </a:lnTo>
                <a:lnTo>
                  <a:pt x="360" y="146"/>
                </a:lnTo>
                <a:lnTo>
                  <a:pt x="360" y="146"/>
                </a:lnTo>
                <a:lnTo>
                  <a:pt x="362" y="146"/>
                </a:lnTo>
                <a:lnTo>
                  <a:pt x="362" y="146"/>
                </a:lnTo>
                <a:lnTo>
                  <a:pt x="366" y="142"/>
                </a:lnTo>
                <a:lnTo>
                  <a:pt x="366" y="142"/>
                </a:lnTo>
                <a:lnTo>
                  <a:pt x="374" y="140"/>
                </a:lnTo>
                <a:lnTo>
                  <a:pt x="374" y="140"/>
                </a:lnTo>
                <a:lnTo>
                  <a:pt x="382" y="138"/>
                </a:lnTo>
                <a:lnTo>
                  <a:pt x="382" y="138"/>
                </a:lnTo>
                <a:lnTo>
                  <a:pt x="388" y="134"/>
                </a:lnTo>
                <a:lnTo>
                  <a:pt x="388" y="134"/>
                </a:lnTo>
                <a:lnTo>
                  <a:pt x="394" y="130"/>
                </a:lnTo>
                <a:lnTo>
                  <a:pt x="394" y="130"/>
                </a:lnTo>
                <a:lnTo>
                  <a:pt x="396" y="130"/>
                </a:lnTo>
                <a:lnTo>
                  <a:pt x="396" y="130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6" y="126"/>
                </a:lnTo>
                <a:lnTo>
                  <a:pt x="396" y="126"/>
                </a:lnTo>
                <a:lnTo>
                  <a:pt x="400" y="122"/>
                </a:lnTo>
                <a:lnTo>
                  <a:pt x="400" y="122"/>
                </a:lnTo>
                <a:lnTo>
                  <a:pt x="400" y="122"/>
                </a:lnTo>
                <a:lnTo>
                  <a:pt x="400" y="120"/>
                </a:lnTo>
                <a:lnTo>
                  <a:pt x="400" y="120"/>
                </a:lnTo>
                <a:close/>
                <a:moveTo>
                  <a:pt x="158" y="32"/>
                </a:moveTo>
                <a:lnTo>
                  <a:pt x="158" y="32"/>
                </a:lnTo>
                <a:lnTo>
                  <a:pt x="158" y="32"/>
                </a:lnTo>
                <a:lnTo>
                  <a:pt x="160" y="32"/>
                </a:lnTo>
                <a:lnTo>
                  <a:pt x="158" y="32"/>
                </a:lnTo>
                <a:close/>
                <a:moveTo>
                  <a:pt x="162" y="28"/>
                </a:moveTo>
                <a:lnTo>
                  <a:pt x="162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close/>
                <a:moveTo>
                  <a:pt x="166" y="22"/>
                </a:move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0"/>
                </a:lnTo>
                <a:lnTo>
                  <a:pt x="166" y="20"/>
                </a:lnTo>
                <a:lnTo>
                  <a:pt x="168" y="20"/>
                </a:lnTo>
                <a:lnTo>
                  <a:pt x="168" y="20"/>
                </a:lnTo>
                <a:lnTo>
                  <a:pt x="166" y="22"/>
                </a:lnTo>
                <a:lnTo>
                  <a:pt x="166" y="22"/>
                </a:lnTo>
                <a:close/>
                <a:moveTo>
                  <a:pt x="172" y="12"/>
                </a:move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2" y="12"/>
                </a:lnTo>
                <a:lnTo>
                  <a:pt x="172" y="12"/>
                </a:lnTo>
                <a:close/>
                <a:moveTo>
                  <a:pt x="176" y="12"/>
                </a:moveTo>
                <a:lnTo>
                  <a:pt x="174" y="12"/>
                </a:lnTo>
                <a:lnTo>
                  <a:pt x="172" y="12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6" y="10"/>
                </a:lnTo>
                <a:lnTo>
                  <a:pt x="176" y="12"/>
                </a:lnTo>
                <a:close/>
                <a:moveTo>
                  <a:pt x="178" y="8"/>
                </a:moveTo>
                <a:lnTo>
                  <a:pt x="178" y="8"/>
                </a:lnTo>
                <a:lnTo>
                  <a:pt x="178" y="8"/>
                </a:lnTo>
                <a:lnTo>
                  <a:pt x="178" y="8"/>
                </a:lnTo>
                <a:lnTo>
                  <a:pt x="176" y="10"/>
                </a:lnTo>
                <a:lnTo>
                  <a:pt x="176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8"/>
                </a:lnTo>
                <a:lnTo>
                  <a:pt x="172" y="8"/>
                </a:lnTo>
                <a:lnTo>
                  <a:pt x="174" y="8"/>
                </a:lnTo>
                <a:lnTo>
                  <a:pt x="174" y="8"/>
                </a:lnTo>
                <a:lnTo>
                  <a:pt x="174" y="6"/>
                </a:lnTo>
                <a:lnTo>
                  <a:pt x="174" y="6"/>
                </a:lnTo>
                <a:lnTo>
                  <a:pt x="176" y="6"/>
                </a:lnTo>
                <a:lnTo>
                  <a:pt x="176" y="6"/>
                </a:lnTo>
                <a:lnTo>
                  <a:pt x="178" y="6"/>
                </a:lnTo>
                <a:lnTo>
                  <a:pt x="178" y="6"/>
                </a:lnTo>
                <a:lnTo>
                  <a:pt x="178" y="8"/>
                </a:lnTo>
                <a:lnTo>
                  <a:pt x="178" y="8"/>
                </a:lnTo>
                <a:close/>
                <a:moveTo>
                  <a:pt x="180" y="6"/>
                </a:moveTo>
                <a:lnTo>
                  <a:pt x="180" y="6"/>
                </a:lnTo>
                <a:lnTo>
                  <a:pt x="178" y="6"/>
                </a:lnTo>
                <a:lnTo>
                  <a:pt x="178" y="6"/>
                </a:lnTo>
                <a:lnTo>
                  <a:pt x="180" y="4"/>
                </a:lnTo>
                <a:lnTo>
                  <a:pt x="180" y="4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close/>
                <a:moveTo>
                  <a:pt x="182" y="4"/>
                </a:moveTo>
                <a:lnTo>
                  <a:pt x="182" y="6"/>
                </a:lnTo>
                <a:lnTo>
                  <a:pt x="180" y="6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2" y="4"/>
                </a:lnTo>
                <a:lnTo>
                  <a:pt x="182" y="4"/>
                </a:lnTo>
                <a:close/>
                <a:moveTo>
                  <a:pt x="190" y="4"/>
                </a:moveTo>
                <a:lnTo>
                  <a:pt x="190" y="4"/>
                </a:lnTo>
                <a:lnTo>
                  <a:pt x="188" y="4"/>
                </a:lnTo>
                <a:lnTo>
                  <a:pt x="188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8" y="2"/>
                </a:lnTo>
                <a:lnTo>
                  <a:pt x="188" y="2"/>
                </a:lnTo>
                <a:lnTo>
                  <a:pt x="188" y="2"/>
                </a:lnTo>
                <a:lnTo>
                  <a:pt x="190" y="2"/>
                </a:lnTo>
                <a:lnTo>
                  <a:pt x="190" y="2"/>
                </a:lnTo>
                <a:lnTo>
                  <a:pt x="190" y="4"/>
                </a:lnTo>
                <a:lnTo>
                  <a:pt x="190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 for 5 years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981206" y="1524000"/>
          <a:ext cx="8229593" cy="3886200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175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58782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F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20xx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3233417" y="2286000"/>
            <a:ext cx="2862583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953001" y="2971800"/>
            <a:ext cx="2862583" cy="381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6873" y="3657600"/>
            <a:ext cx="3988711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24801" y="4191000"/>
            <a:ext cx="2252983" cy="381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60374" y="4876800"/>
            <a:ext cx="4031226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24025" y="5802868"/>
            <a:ext cx="381000" cy="2286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81225" y="5726668"/>
            <a:ext cx="121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First phase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10025" y="5802868"/>
            <a:ext cx="381000" cy="2286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67225" y="5726668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Second phase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492743" y="5792413"/>
            <a:ext cx="381000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949944" y="5716213"/>
            <a:ext cx="130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Third phase</a:t>
            </a:r>
          </a:p>
        </p:txBody>
      </p:sp>
    </p:spTree>
    <p:extLst>
      <p:ext uri="{BB962C8B-B14F-4D97-AF65-F5344CB8AC3E}">
        <p14:creationId xmlns:p14="http://schemas.microsoft.com/office/powerpoint/2010/main" val="20745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167640"/>
            <a:ext cx="8229600" cy="1051560"/>
          </a:xfrm>
        </p:spPr>
        <p:txBody>
          <a:bodyPr/>
          <a:lstStyle/>
          <a:p>
            <a:r>
              <a:rPr lang="en-US" dirty="0"/>
              <a:t>Gantt Chart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1828800" y="1325880"/>
            <a:ext cx="8382000" cy="4663440"/>
            <a:chOff x="685800" y="1676400"/>
            <a:chExt cx="7924800" cy="3276600"/>
          </a:xfrm>
          <a:solidFill>
            <a:schemeClr val="tx1">
              <a:lumMod val="50000"/>
              <a:lumOff val="50000"/>
            </a:schemeClr>
          </a:solidFill>
          <a:effectLst/>
        </p:grpSpPr>
        <p:sp>
          <p:nvSpPr>
            <p:cNvPr id="5" name="Rounded Rectangle 4"/>
            <p:cNvSpPr/>
            <p:nvPr/>
          </p:nvSpPr>
          <p:spPr>
            <a:xfrm>
              <a:off x="685800" y="1676400"/>
              <a:ext cx="7924800" cy="685800"/>
            </a:xfrm>
            <a:prstGeom prst="roundRect">
              <a:avLst/>
            </a:prstGeom>
            <a:solidFill>
              <a:srgbClr val="4E4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5800" y="1981200"/>
              <a:ext cx="7924800" cy="2971800"/>
            </a:xfrm>
            <a:prstGeom prst="rect">
              <a:avLst/>
            </a:prstGeom>
            <a:solidFill>
              <a:srgbClr val="4E48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1915510" y="1467772"/>
            <a:ext cx="2209800" cy="609599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049110" y="1467770"/>
          <a:ext cx="6019800" cy="43815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1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16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1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2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3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4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5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6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7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8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9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10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11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Calibri" pitchFamily="34" charset="0"/>
                        </a:rPr>
                        <a:t>12</a:t>
                      </a: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DEE7D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Calibri" pitchFamily="34" charset="0"/>
                      </a:endParaRPr>
                    </a:p>
                  </a:txBody>
                  <a:tcPr anchor="ctr">
                    <a:solidFill>
                      <a:srgbClr val="EFF3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1915510" y="1914460"/>
            <a:ext cx="2133600" cy="42976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915510" y="2343912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2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915510" y="1903950"/>
            <a:ext cx="2133600" cy="1588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915510" y="2781458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15510" y="3219004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4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915510" y="3656550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915510" y="4094096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915510" y="4531642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7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15510" y="4969188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8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915510" y="5406734"/>
            <a:ext cx="2133600" cy="4389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alibri" pitchFamily="34" charset="0"/>
              </a:rPr>
              <a:t>Activity 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0690" y="1428360"/>
            <a:ext cx="205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Calibri" pitchFamily="34" charset="0"/>
              </a:rPr>
              <a:t>Activities</a:t>
            </a:r>
          </a:p>
        </p:txBody>
      </p:sp>
      <p:sp>
        <p:nvSpPr>
          <p:cNvPr id="28" name="Ellipse 53"/>
          <p:cNvSpPr/>
          <p:nvPr/>
        </p:nvSpPr>
        <p:spPr bwMode="auto">
          <a:xfrm>
            <a:off x="1549750" y="5849270"/>
            <a:ext cx="8961120" cy="29245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4550980" y="2016410"/>
            <a:ext cx="2468880" cy="228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5573110" y="2431570"/>
            <a:ext cx="3931920" cy="22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070190" y="2899280"/>
            <a:ext cx="1005840" cy="228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81870" y="3322320"/>
            <a:ext cx="1463040" cy="228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6125430" y="4215700"/>
            <a:ext cx="3383280" cy="2286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579480" y="1051560"/>
            <a:ext cx="465080" cy="4759610"/>
            <a:chOff x="5055480" y="1051560"/>
            <a:chExt cx="465080" cy="4759610"/>
          </a:xfrm>
        </p:grpSpPr>
        <p:grpSp>
          <p:nvGrpSpPr>
            <p:cNvPr id="3" name="Group 33"/>
            <p:cNvGrpSpPr/>
            <p:nvPr/>
          </p:nvGrpSpPr>
          <p:grpSpPr>
            <a:xfrm>
              <a:off x="5055480" y="1446750"/>
              <a:ext cx="465080" cy="4364420"/>
              <a:chOff x="2603940" y="1553430"/>
              <a:chExt cx="465080" cy="4364420"/>
            </a:xfrm>
          </p:grpSpPr>
          <p:sp>
            <p:nvSpPr>
              <p:cNvPr id="24" name="Rounded Rectangle 23"/>
              <p:cNvSpPr/>
              <p:nvPr/>
            </p:nvSpPr>
            <p:spPr>
              <a:xfrm>
                <a:off x="2611820" y="2010630"/>
                <a:ext cx="457200" cy="3907220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  <a:alpha val="9000"/>
                </a:schemeClr>
              </a:solidFill>
              <a:ln w="6350"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2603940" y="1553430"/>
                <a:ext cx="457200" cy="457200"/>
              </a:xfrm>
              <a:prstGeom prst="rect">
                <a:avLst/>
              </a:prstGeom>
              <a:noFill/>
              <a:ln w="57150"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35" name="Down Arrow 34"/>
            <p:cNvSpPr/>
            <p:nvPr/>
          </p:nvSpPr>
          <p:spPr>
            <a:xfrm>
              <a:off x="5063360" y="1051560"/>
              <a:ext cx="432500" cy="274320"/>
            </a:xfrm>
            <a:prstGeom prst="downArrow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34" name="Rounded Rectangle 33"/>
          <p:cNvSpPr/>
          <p:nvPr/>
        </p:nvSpPr>
        <p:spPr>
          <a:xfrm>
            <a:off x="8378655" y="5084854"/>
            <a:ext cx="1463040" cy="228600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506788"/>
            <a:ext cx="12096000" cy="1676400"/>
            <a:chOff x="0" y="2086"/>
            <a:chExt cx="5760" cy="1056"/>
          </a:xfrm>
        </p:grpSpPr>
        <p:sp>
          <p:nvSpPr>
            <p:cNvPr id="61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051" name="Rounded Rectangle 1050"/>
          <p:cNvSpPr/>
          <p:nvPr/>
        </p:nvSpPr>
        <p:spPr>
          <a:xfrm>
            <a:off x="3276600" y="2057400"/>
            <a:ext cx="6477000" cy="2743200"/>
          </a:xfrm>
          <a:prstGeom prst="roundRect">
            <a:avLst>
              <a:gd name="adj" fmla="val 11111"/>
            </a:avLst>
          </a:prstGeom>
          <a:solidFill>
            <a:schemeClr val="bg1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048"/>
          <p:cNvGrpSpPr/>
          <p:nvPr/>
        </p:nvGrpSpPr>
        <p:grpSpPr>
          <a:xfrm>
            <a:off x="3457575" y="4168423"/>
            <a:ext cx="6051743" cy="409575"/>
            <a:chOff x="1933575" y="4144963"/>
            <a:chExt cx="5286375" cy="409575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1933575" y="4144963"/>
              <a:ext cx="1333500" cy="40005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267075" y="4144963"/>
              <a:ext cx="1323975" cy="40005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4591050" y="4144963"/>
              <a:ext cx="1323975" cy="40005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915025" y="4144963"/>
              <a:ext cx="1304925" cy="40005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034" name="Rectangle 39"/>
            <p:cNvSpPr>
              <a:spLocks noChangeArrowheads="1"/>
            </p:cNvSpPr>
            <p:nvPr/>
          </p:nvSpPr>
          <p:spPr bwMode="auto">
            <a:xfrm>
              <a:off x="1933575" y="4545013"/>
              <a:ext cx="5286375" cy="95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Rectangle 49"/>
            <p:cNvSpPr>
              <a:spLocks noChangeArrowheads="1"/>
            </p:cNvSpPr>
            <p:nvPr/>
          </p:nvSpPr>
          <p:spPr bwMode="auto">
            <a:xfrm>
              <a:off x="2314575" y="4202113"/>
              <a:ext cx="5724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Calibri" pitchFamily="34" charset="0"/>
                </a:rPr>
                <a:t>Point 4</a:t>
              </a:r>
              <a:endParaRPr lang="en-US">
                <a:latin typeface="Arial" pitchFamily="34" charset="0"/>
              </a:endParaRPr>
            </a:p>
          </p:txBody>
        </p:sp>
      </p:grpSp>
      <p:grpSp>
        <p:nvGrpSpPr>
          <p:cNvPr id="5" name="Group 1047"/>
          <p:cNvGrpSpPr/>
          <p:nvPr/>
        </p:nvGrpSpPr>
        <p:grpSpPr>
          <a:xfrm>
            <a:off x="3457575" y="3697288"/>
            <a:ext cx="6051743" cy="457200"/>
            <a:chOff x="1933575" y="3697288"/>
            <a:chExt cx="5286375" cy="457200"/>
          </a:xfrm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933575" y="3697288"/>
              <a:ext cx="1333500" cy="4476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3267075" y="3697288"/>
              <a:ext cx="1323975" cy="4476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4591050" y="3697288"/>
              <a:ext cx="1323975" cy="4476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5915025" y="3697288"/>
              <a:ext cx="1304925" cy="4476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030" name="Rectangle 35"/>
            <p:cNvSpPr>
              <a:spLocks noChangeArrowheads="1"/>
            </p:cNvSpPr>
            <p:nvPr/>
          </p:nvSpPr>
          <p:spPr bwMode="auto">
            <a:xfrm>
              <a:off x="1933575" y="4135438"/>
              <a:ext cx="5286375" cy="19050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Rectangle 48"/>
            <p:cNvSpPr>
              <a:spLocks noChangeArrowheads="1"/>
            </p:cNvSpPr>
            <p:nvPr/>
          </p:nvSpPr>
          <p:spPr bwMode="auto">
            <a:xfrm>
              <a:off x="2314575" y="3773488"/>
              <a:ext cx="5724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Calibri" pitchFamily="34" charset="0"/>
                </a:rPr>
                <a:t>Point 3</a:t>
              </a:r>
              <a:endParaRPr lang="en-US">
                <a:latin typeface="Arial" pitchFamily="34" charset="0"/>
              </a:endParaRPr>
            </a:p>
          </p:txBody>
        </p:sp>
      </p:grpSp>
      <p:grpSp>
        <p:nvGrpSpPr>
          <p:cNvPr id="6" name="Group 1046"/>
          <p:cNvGrpSpPr/>
          <p:nvPr/>
        </p:nvGrpSpPr>
        <p:grpSpPr>
          <a:xfrm>
            <a:off x="3457575" y="3240088"/>
            <a:ext cx="6051743" cy="457200"/>
            <a:chOff x="1933575" y="3240088"/>
            <a:chExt cx="5286375" cy="457200"/>
          </a:xfrm>
        </p:grpSpPr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1933575" y="3240088"/>
              <a:ext cx="1333500" cy="45720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3267075" y="3240088"/>
              <a:ext cx="1323975" cy="45720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4591050" y="3240088"/>
              <a:ext cx="1323975" cy="45720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5915025" y="3240088"/>
              <a:ext cx="1304925" cy="457200"/>
            </a:xfrm>
            <a:prstGeom prst="rect">
              <a:avLst/>
            </a:prstGeom>
            <a:solidFill>
              <a:srgbClr val="E9ED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029" name="Rectangle 34"/>
            <p:cNvSpPr>
              <a:spLocks noChangeArrowheads="1"/>
            </p:cNvSpPr>
            <p:nvPr/>
          </p:nvSpPr>
          <p:spPr bwMode="auto">
            <a:xfrm>
              <a:off x="1933575" y="3687763"/>
              <a:ext cx="5286375" cy="95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Rectangle 46"/>
            <p:cNvSpPr>
              <a:spLocks noChangeArrowheads="1"/>
            </p:cNvSpPr>
            <p:nvPr/>
          </p:nvSpPr>
          <p:spPr bwMode="auto">
            <a:xfrm>
              <a:off x="2314575" y="3325813"/>
              <a:ext cx="42400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Calibri" pitchFamily="34" charset="0"/>
                </a:rPr>
                <a:t>Point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42" name="Rectangle 47"/>
            <p:cNvSpPr>
              <a:spLocks noChangeArrowheads="1"/>
            </p:cNvSpPr>
            <p:nvPr/>
          </p:nvSpPr>
          <p:spPr bwMode="auto">
            <a:xfrm>
              <a:off x="2771775" y="3325813"/>
              <a:ext cx="10222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Calibri" pitchFamily="34" charset="0"/>
                </a:rPr>
                <a:t>2</a:t>
              </a:r>
              <a:endParaRPr lang="en-US">
                <a:latin typeface="Arial" pitchFamily="34" charset="0"/>
              </a:endParaRPr>
            </a:p>
          </p:txBody>
        </p:sp>
      </p:grpSp>
      <p:grpSp>
        <p:nvGrpSpPr>
          <p:cNvPr id="7" name="Group 1045"/>
          <p:cNvGrpSpPr/>
          <p:nvPr/>
        </p:nvGrpSpPr>
        <p:grpSpPr>
          <a:xfrm>
            <a:off x="3457575" y="2830514"/>
            <a:ext cx="6051743" cy="409575"/>
            <a:chOff x="1933575" y="2830513"/>
            <a:chExt cx="5286375" cy="409575"/>
          </a:xfrm>
        </p:grpSpPr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1933575" y="2830513"/>
              <a:ext cx="1333500" cy="4095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3267075" y="2830513"/>
              <a:ext cx="1323975" cy="4095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591050" y="2830513"/>
              <a:ext cx="1323975" cy="4095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5915025" y="2830513"/>
              <a:ext cx="1304925" cy="409575"/>
            </a:xfrm>
            <a:prstGeom prst="rect">
              <a:avLst/>
            </a:prstGeom>
            <a:solidFill>
              <a:srgbClr val="D0D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dirty="0"/>
                <a:t>Your text here</a:t>
              </a:r>
            </a:p>
            <a:p>
              <a:endParaRPr lang="en-US" dirty="0"/>
            </a:p>
          </p:txBody>
        </p:sp>
        <p:sp>
          <p:nvSpPr>
            <p:cNvPr id="1028" name="Rectangle 33"/>
            <p:cNvSpPr>
              <a:spLocks noChangeArrowheads="1"/>
            </p:cNvSpPr>
            <p:nvPr/>
          </p:nvSpPr>
          <p:spPr bwMode="auto">
            <a:xfrm>
              <a:off x="1933575" y="3230563"/>
              <a:ext cx="5286375" cy="95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Rectangle 45"/>
            <p:cNvSpPr>
              <a:spLocks noChangeArrowheads="1"/>
            </p:cNvSpPr>
            <p:nvPr/>
          </p:nvSpPr>
          <p:spPr bwMode="auto">
            <a:xfrm>
              <a:off x="2314575" y="2887663"/>
              <a:ext cx="57243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000000"/>
                  </a:solidFill>
                  <a:latin typeface="Calibri" pitchFamily="34" charset="0"/>
                </a:rPr>
                <a:t>Point 1</a:t>
              </a:r>
              <a:endParaRPr lang="en-US" dirty="0">
                <a:latin typeface="Arial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Process Matrix</a:t>
            </a:r>
          </a:p>
        </p:txBody>
      </p:sp>
      <p:grpSp>
        <p:nvGrpSpPr>
          <p:cNvPr id="32" name="Group 1049"/>
          <p:cNvGrpSpPr/>
          <p:nvPr/>
        </p:nvGrpSpPr>
        <p:grpSpPr>
          <a:xfrm>
            <a:off x="3457575" y="2239964"/>
            <a:ext cx="6051743" cy="2314575"/>
            <a:chOff x="1933575" y="2239963"/>
            <a:chExt cx="5286375" cy="2314575"/>
          </a:xfrm>
        </p:grpSpPr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257550" y="2830513"/>
              <a:ext cx="9525" cy="17240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581525" y="2830513"/>
              <a:ext cx="9525" cy="17240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Rectangle 31"/>
            <p:cNvSpPr>
              <a:spLocks noChangeArrowheads="1"/>
            </p:cNvSpPr>
            <p:nvPr/>
          </p:nvSpPr>
          <p:spPr bwMode="auto">
            <a:xfrm>
              <a:off x="5905500" y="2830513"/>
              <a:ext cx="19050" cy="17240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Rectangle 36"/>
            <p:cNvSpPr>
              <a:spLocks noChangeArrowheads="1"/>
            </p:cNvSpPr>
            <p:nvPr/>
          </p:nvSpPr>
          <p:spPr bwMode="auto">
            <a:xfrm>
              <a:off x="1933575" y="2239963"/>
              <a:ext cx="9525" cy="231457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Rectangle 37"/>
            <p:cNvSpPr>
              <a:spLocks noChangeArrowheads="1"/>
            </p:cNvSpPr>
            <p:nvPr/>
          </p:nvSpPr>
          <p:spPr bwMode="auto">
            <a:xfrm>
              <a:off x="7210425" y="2239963"/>
              <a:ext cx="9525" cy="231457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1044"/>
          <p:cNvGrpSpPr/>
          <p:nvPr/>
        </p:nvGrpSpPr>
        <p:grpSpPr>
          <a:xfrm>
            <a:off x="3457574" y="2239964"/>
            <a:ext cx="6051742" cy="600075"/>
            <a:chOff x="1933575" y="2239963"/>
            <a:chExt cx="5286375" cy="600075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1933575" y="2239963"/>
              <a:ext cx="1333500" cy="59055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3267075" y="2239963"/>
              <a:ext cx="1323975" cy="59055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591050" y="2239963"/>
              <a:ext cx="1323975" cy="59055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5915025" y="2239963"/>
              <a:ext cx="1304925" cy="590550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3257550" y="2239963"/>
              <a:ext cx="9525" cy="5905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4581525" y="2239963"/>
              <a:ext cx="9525" cy="5905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Rectangle 30"/>
            <p:cNvSpPr>
              <a:spLocks noChangeArrowheads="1"/>
            </p:cNvSpPr>
            <p:nvPr/>
          </p:nvSpPr>
          <p:spPr bwMode="auto">
            <a:xfrm>
              <a:off x="5905500" y="2239963"/>
              <a:ext cx="19050" cy="59055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Rectangle 32"/>
            <p:cNvSpPr>
              <a:spLocks noChangeArrowheads="1"/>
            </p:cNvSpPr>
            <p:nvPr/>
          </p:nvSpPr>
          <p:spPr bwMode="auto">
            <a:xfrm>
              <a:off x="1933575" y="2820988"/>
              <a:ext cx="5286375" cy="19050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Rectangle 38"/>
            <p:cNvSpPr>
              <a:spLocks noChangeArrowheads="1"/>
            </p:cNvSpPr>
            <p:nvPr/>
          </p:nvSpPr>
          <p:spPr bwMode="auto">
            <a:xfrm>
              <a:off x="1933575" y="2239963"/>
              <a:ext cx="5286375" cy="9525"/>
            </a:xfrm>
            <a:prstGeom prst="rect">
              <a:avLst/>
            </a:prstGeom>
            <a:solidFill>
              <a:srgbClr val="558ED5"/>
            </a:solidFill>
            <a:ln w="0">
              <a:solidFill>
                <a:srgbClr val="558ED5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Rectangle 40"/>
            <p:cNvSpPr>
              <a:spLocks noChangeArrowheads="1"/>
            </p:cNvSpPr>
            <p:nvPr/>
          </p:nvSpPr>
          <p:spPr bwMode="auto">
            <a:xfrm>
              <a:off x="2219325" y="2363788"/>
              <a:ext cx="7670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  <a:latin typeface="Calibri" pitchFamily="34" charset="0"/>
                </a:rPr>
                <a:t>Details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36" name="Rectangle 41"/>
            <p:cNvSpPr>
              <a:spLocks noChangeArrowheads="1"/>
            </p:cNvSpPr>
            <p:nvPr/>
          </p:nvSpPr>
          <p:spPr bwMode="auto">
            <a:xfrm>
              <a:off x="3400425" y="2363788"/>
              <a:ext cx="1095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  <a:latin typeface="Calibri" pitchFamily="34" charset="0"/>
                </a:rPr>
                <a:t>Product A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37" name="Rectangle 42"/>
            <p:cNvSpPr>
              <a:spLocks noChangeArrowheads="1"/>
            </p:cNvSpPr>
            <p:nvPr/>
          </p:nvSpPr>
          <p:spPr bwMode="auto">
            <a:xfrm>
              <a:off x="4724400" y="2363788"/>
              <a:ext cx="8732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  <a:latin typeface="Calibri" pitchFamily="34" charset="0"/>
                </a:rPr>
                <a:t>Product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38" name="Rectangle 43"/>
            <p:cNvSpPr>
              <a:spLocks noChangeArrowheads="1"/>
            </p:cNvSpPr>
            <p:nvPr/>
          </p:nvSpPr>
          <p:spPr bwMode="auto">
            <a:xfrm>
              <a:off x="5619750" y="2363788"/>
              <a:ext cx="15122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  <a:latin typeface="Calibri" pitchFamily="34" charset="0"/>
                </a:rPr>
                <a:t>B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039" name="Rectangle 44"/>
            <p:cNvSpPr>
              <a:spLocks noChangeArrowheads="1"/>
            </p:cNvSpPr>
            <p:nvPr/>
          </p:nvSpPr>
          <p:spPr bwMode="auto">
            <a:xfrm>
              <a:off x="6038850" y="2363788"/>
              <a:ext cx="107630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>
                  <a:solidFill>
                    <a:srgbClr val="FFFFFF"/>
                  </a:solidFill>
                  <a:latin typeface="Calibri" pitchFamily="34" charset="0"/>
                </a:rPr>
                <a:t>Product C</a:t>
              </a:r>
              <a:endParaRPr lang="en-US">
                <a:latin typeface="Arial" pitchFamily="34" charset="0"/>
              </a:endParaRPr>
            </a:p>
          </p:txBody>
        </p:sp>
      </p:grpSp>
      <p:sp>
        <p:nvSpPr>
          <p:cNvPr id="64" name="Freeform 44"/>
          <p:cNvSpPr>
            <a:spLocks noEditPoints="1"/>
          </p:cNvSpPr>
          <p:nvPr/>
        </p:nvSpPr>
        <p:spPr bwMode="auto">
          <a:xfrm>
            <a:off x="2543175" y="2939764"/>
            <a:ext cx="1046787" cy="2510563"/>
          </a:xfrm>
          <a:custGeom>
            <a:avLst/>
            <a:gdLst/>
            <a:ahLst/>
            <a:cxnLst>
              <a:cxn ang="0">
                <a:pos x="234" y="126"/>
              </a:cxn>
              <a:cxn ang="0">
                <a:pos x="222" y="130"/>
              </a:cxn>
              <a:cxn ang="0">
                <a:pos x="214" y="128"/>
              </a:cxn>
              <a:cxn ang="0">
                <a:pos x="198" y="134"/>
              </a:cxn>
              <a:cxn ang="0">
                <a:pos x="184" y="146"/>
              </a:cxn>
              <a:cxn ang="0">
                <a:pos x="158" y="172"/>
              </a:cxn>
              <a:cxn ang="0">
                <a:pos x="156" y="174"/>
              </a:cxn>
              <a:cxn ang="0">
                <a:pos x="154" y="138"/>
              </a:cxn>
              <a:cxn ang="0">
                <a:pos x="134" y="108"/>
              </a:cxn>
              <a:cxn ang="0">
                <a:pos x="96" y="86"/>
              </a:cxn>
              <a:cxn ang="0">
                <a:pos x="114" y="64"/>
              </a:cxn>
              <a:cxn ang="0">
                <a:pos x="118" y="50"/>
              </a:cxn>
              <a:cxn ang="0">
                <a:pos x="124" y="38"/>
              </a:cxn>
              <a:cxn ang="0">
                <a:pos x="114" y="8"/>
              </a:cxn>
              <a:cxn ang="0">
                <a:pos x="90" y="0"/>
              </a:cxn>
              <a:cxn ang="0">
                <a:pos x="76" y="4"/>
              </a:cxn>
              <a:cxn ang="0">
                <a:pos x="58" y="20"/>
              </a:cxn>
              <a:cxn ang="0">
                <a:pos x="58" y="58"/>
              </a:cxn>
              <a:cxn ang="0">
                <a:pos x="64" y="80"/>
              </a:cxn>
              <a:cxn ang="0">
                <a:pos x="60" y="86"/>
              </a:cxn>
              <a:cxn ang="0">
                <a:pos x="50" y="92"/>
              </a:cxn>
              <a:cxn ang="0">
                <a:pos x="6" y="114"/>
              </a:cxn>
              <a:cxn ang="0">
                <a:pos x="2" y="150"/>
              </a:cxn>
              <a:cxn ang="0">
                <a:pos x="0" y="174"/>
              </a:cxn>
              <a:cxn ang="0">
                <a:pos x="4" y="242"/>
              </a:cxn>
              <a:cxn ang="0">
                <a:pos x="10" y="310"/>
              </a:cxn>
              <a:cxn ang="0">
                <a:pos x="12" y="324"/>
              </a:cxn>
              <a:cxn ang="0">
                <a:pos x="28" y="352"/>
              </a:cxn>
              <a:cxn ang="0">
                <a:pos x="32" y="360"/>
              </a:cxn>
              <a:cxn ang="0">
                <a:pos x="46" y="394"/>
              </a:cxn>
              <a:cxn ang="0">
                <a:pos x="46" y="466"/>
              </a:cxn>
              <a:cxn ang="0">
                <a:pos x="46" y="538"/>
              </a:cxn>
              <a:cxn ang="0">
                <a:pos x="38" y="556"/>
              </a:cxn>
              <a:cxn ang="0">
                <a:pos x="54" y="584"/>
              </a:cxn>
              <a:cxn ang="0">
                <a:pos x="58" y="580"/>
              </a:cxn>
              <a:cxn ang="0">
                <a:pos x="84" y="600"/>
              </a:cxn>
              <a:cxn ang="0">
                <a:pos x="104" y="578"/>
              </a:cxn>
              <a:cxn ang="0">
                <a:pos x="80" y="552"/>
              </a:cxn>
              <a:cxn ang="0">
                <a:pos x="80" y="544"/>
              </a:cxn>
              <a:cxn ang="0">
                <a:pos x="76" y="512"/>
              </a:cxn>
              <a:cxn ang="0">
                <a:pos x="96" y="422"/>
              </a:cxn>
              <a:cxn ang="0">
                <a:pos x="114" y="362"/>
              </a:cxn>
              <a:cxn ang="0">
                <a:pos x="138" y="308"/>
              </a:cxn>
              <a:cxn ang="0">
                <a:pos x="140" y="252"/>
              </a:cxn>
              <a:cxn ang="0">
                <a:pos x="130" y="210"/>
              </a:cxn>
              <a:cxn ang="0">
                <a:pos x="136" y="214"/>
              </a:cxn>
              <a:cxn ang="0">
                <a:pos x="150" y="226"/>
              </a:cxn>
              <a:cxn ang="0">
                <a:pos x="198" y="178"/>
              </a:cxn>
              <a:cxn ang="0">
                <a:pos x="208" y="166"/>
              </a:cxn>
              <a:cxn ang="0">
                <a:pos x="200" y="146"/>
              </a:cxn>
              <a:cxn ang="0">
                <a:pos x="230" y="134"/>
              </a:cxn>
              <a:cxn ang="0">
                <a:pos x="242" y="122"/>
              </a:cxn>
              <a:cxn ang="0">
                <a:pos x="100" y="90"/>
              </a:cxn>
              <a:cxn ang="0">
                <a:pos x="32" y="206"/>
              </a:cxn>
              <a:cxn ang="0">
                <a:pos x="46" y="542"/>
              </a:cxn>
              <a:cxn ang="0">
                <a:pos x="194" y="154"/>
              </a:cxn>
            </a:cxnLst>
            <a:rect l="0" t="0" r="r" b="b"/>
            <a:pathLst>
              <a:path w="242" h="604">
                <a:moveTo>
                  <a:pt x="242" y="122"/>
                </a:moveTo>
                <a:lnTo>
                  <a:pt x="240" y="120"/>
                </a:lnTo>
                <a:lnTo>
                  <a:pt x="236" y="124"/>
                </a:lnTo>
                <a:lnTo>
                  <a:pt x="234" y="126"/>
                </a:lnTo>
                <a:lnTo>
                  <a:pt x="232" y="124"/>
                </a:lnTo>
                <a:lnTo>
                  <a:pt x="230" y="124"/>
                </a:lnTo>
                <a:lnTo>
                  <a:pt x="226" y="128"/>
                </a:lnTo>
                <a:lnTo>
                  <a:pt x="222" y="130"/>
                </a:lnTo>
                <a:lnTo>
                  <a:pt x="218" y="132"/>
                </a:lnTo>
                <a:lnTo>
                  <a:pt x="214" y="132"/>
                </a:lnTo>
                <a:lnTo>
                  <a:pt x="216" y="130"/>
                </a:lnTo>
                <a:lnTo>
                  <a:pt x="214" y="128"/>
                </a:lnTo>
                <a:lnTo>
                  <a:pt x="210" y="130"/>
                </a:lnTo>
                <a:lnTo>
                  <a:pt x="208" y="130"/>
                </a:lnTo>
                <a:lnTo>
                  <a:pt x="206" y="134"/>
                </a:lnTo>
                <a:lnTo>
                  <a:pt x="198" y="134"/>
                </a:lnTo>
                <a:lnTo>
                  <a:pt x="192" y="136"/>
                </a:lnTo>
                <a:lnTo>
                  <a:pt x="188" y="138"/>
                </a:lnTo>
                <a:lnTo>
                  <a:pt x="186" y="142"/>
                </a:lnTo>
                <a:lnTo>
                  <a:pt x="184" y="146"/>
                </a:lnTo>
                <a:lnTo>
                  <a:pt x="182" y="144"/>
                </a:lnTo>
                <a:lnTo>
                  <a:pt x="164" y="170"/>
                </a:lnTo>
                <a:lnTo>
                  <a:pt x="160" y="170"/>
                </a:lnTo>
                <a:lnTo>
                  <a:pt x="158" y="172"/>
                </a:lnTo>
                <a:lnTo>
                  <a:pt x="158" y="180"/>
                </a:lnTo>
                <a:lnTo>
                  <a:pt x="156" y="180"/>
                </a:lnTo>
                <a:lnTo>
                  <a:pt x="156" y="176"/>
                </a:lnTo>
                <a:lnTo>
                  <a:pt x="156" y="174"/>
                </a:lnTo>
                <a:lnTo>
                  <a:pt x="156" y="170"/>
                </a:lnTo>
                <a:lnTo>
                  <a:pt x="156" y="160"/>
                </a:lnTo>
                <a:lnTo>
                  <a:pt x="154" y="158"/>
                </a:lnTo>
                <a:lnTo>
                  <a:pt x="154" y="138"/>
                </a:lnTo>
                <a:lnTo>
                  <a:pt x="152" y="134"/>
                </a:lnTo>
                <a:lnTo>
                  <a:pt x="146" y="116"/>
                </a:lnTo>
                <a:lnTo>
                  <a:pt x="144" y="114"/>
                </a:lnTo>
                <a:lnTo>
                  <a:pt x="134" y="108"/>
                </a:lnTo>
                <a:lnTo>
                  <a:pt x="118" y="102"/>
                </a:lnTo>
                <a:lnTo>
                  <a:pt x="106" y="96"/>
                </a:lnTo>
                <a:lnTo>
                  <a:pt x="100" y="88"/>
                </a:lnTo>
                <a:lnTo>
                  <a:pt x="96" y="86"/>
                </a:lnTo>
                <a:lnTo>
                  <a:pt x="98" y="84"/>
                </a:lnTo>
                <a:lnTo>
                  <a:pt x="102" y="80"/>
                </a:lnTo>
                <a:lnTo>
                  <a:pt x="110" y="70"/>
                </a:lnTo>
                <a:lnTo>
                  <a:pt x="114" y="64"/>
                </a:lnTo>
                <a:lnTo>
                  <a:pt x="116" y="60"/>
                </a:lnTo>
                <a:lnTo>
                  <a:pt x="116" y="54"/>
                </a:lnTo>
                <a:lnTo>
                  <a:pt x="118" y="52"/>
                </a:lnTo>
                <a:lnTo>
                  <a:pt x="118" y="50"/>
                </a:lnTo>
                <a:lnTo>
                  <a:pt x="118" y="48"/>
                </a:lnTo>
                <a:lnTo>
                  <a:pt x="118" y="46"/>
                </a:lnTo>
                <a:lnTo>
                  <a:pt x="122" y="42"/>
                </a:lnTo>
                <a:lnTo>
                  <a:pt x="124" y="38"/>
                </a:lnTo>
                <a:lnTo>
                  <a:pt x="124" y="28"/>
                </a:lnTo>
                <a:lnTo>
                  <a:pt x="128" y="24"/>
                </a:lnTo>
                <a:lnTo>
                  <a:pt x="122" y="16"/>
                </a:lnTo>
                <a:lnTo>
                  <a:pt x="114" y="8"/>
                </a:lnTo>
                <a:lnTo>
                  <a:pt x="100" y="2"/>
                </a:lnTo>
                <a:lnTo>
                  <a:pt x="96" y="2"/>
                </a:lnTo>
                <a:lnTo>
                  <a:pt x="92" y="4"/>
                </a:lnTo>
                <a:lnTo>
                  <a:pt x="90" y="0"/>
                </a:lnTo>
                <a:lnTo>
                  <a:pt x="90" y="0"/>
                </a:lnTo>
                <a:lnTo>
                  <a:pt x="84" y="0"/>
                </a:lnTo>
                <a:lnTo>
                  <a:pt x="84" y="0"/>
                </a:lnTo>
                <a:lnTo>
                  <a:pt x="76" y="4"/>
                </a:lnTo>
                <a:lnTo>
                  <a:pt x="66" y="12"/>
                </a:lnTo>
                <a:lnTo>
                  <a:pt x="66" y="12"/>
                </a:lnTo>
                <a:lnTo>
                  <a:pt x="58" y="20"/>
                </a:lnTo>
                <a:lnTo>
                  <a:pt x="58" y="20"/>
                </a:lnTo>
                <a:lnTo>
                  <a:pt x="56" y="32"/>
                </a:lnTo>
                <a:lnTo>
                  <a:pt x="56" y="40"/>
                </a:lnTo>
                <a:lnTo>
                  <a:pt x="56" y="48"/>
                </a:lnTo>
                <a:lnTo>
                  <a:pt x="58" y="58"/>
                </a:lnTo>
                <a:lnTo>
                  <a:pt x="60" y="68"/>
                </a:lnTo>
                <a:lnTo>
                  <a:pt x="60" y="76"/>
                </a:lnTo>
                <a:lnTo>
                  <a:pt x="62" y="80"/>
                </a:lnTo>
                <a:lnTo>
                  <a:pt x="64" y="80"/>
                </a:lnTo>
                <a:lnTo>
                  <a:pt x="62" y="88"/>
                </a:lnTo>
                <a:lnTo>
                  <a:pt x="62" y="88"/>
                </a:lnTo>
                <a:lnTo>
                  <a:pt x="62" y="82"/>
                </a:lnTo>
                <a:lnTo>
                  <a:pt x="60" y="86"/>
                </a:lnTo>
                <a:lnTo>
                  <a:pt x="62" y="82"/>
                </a:lnTo>
                <a:lnTo>
                  <a:pt x="62" y="82"/>
                </a:lnTo>
                <a:lnTo>
                  <a:pt x="60" y="82"/>
                </a:lnTo>
                <a:lnTo>
                  <a:pt x="50" y="92"/>
                </a:lnTo>
                <a:lnTo>
                  <a:pt x="46" y="94"/>
                </a:lnTo>
                <a:lnTo>
                  <a:pt x="10" y="108"/>
                </a:lnTo>
                <a:lnTo>
                  <a:pt x="8" y="110"/>
                </a:lnTo>
                <a:lnTo>
                  <a:pt x="6" y="114"/>
                </a:lnTo>
                <a:lnTo>
                  <a:pt x="4" y="122"/>
                </a:lnTo>
                <a:lnTo>
                  <a:pt x="6" y="128"/>
                </a:lnTo>
                <a:lnTo>
                  <a:pt x="4" y="136"/>
                </a:lnTo>
                <a:lnTo>
                  <a:pt x="2" y="150"/>
                </a:lnTo>
                <a:lnTo>
                  <a:pt x="2" y="156"/>
                </a:lnTo>
                <a:lnTo>
                  <a:pt x="2" y="158"/>
                </a:lnTo>
                <a:lnTo>
                  <a:pt x="2" y="158"/>
                </a:lnTo>
                <a:lnTo>
                  <a:pt x="0" y="174"/>
                </a:lnTo>
                <a:lnTo>
                  <a:pt x="4" y="186"/>
                </a:lnTo>
                <a:lnTo>
                  <a:pt x="2" y="200"/>
                </a:lnTo>
                <a:lnTo>
                  <a:pt x="2" y="234"/>
                </a:lnTo>
                <a:lnTo>
                  <a:pt x="4" y="242"/>
                </a:lnTo>
                <a:lnTo>
                  <a:pt x="8" y="310"/>
                </a:lnTo>
                <a:lnTo>
                  <a:pt x="8" y="312"/>
                </a:lnTo>
                <a:lnTo>
                  <a:pt x="14" y="312"/>
                </a:lnTo>
                <a:lnTo>
                  <a:pt x="10" y="310"/>
                </a:lnTo>
                <a:lnTo>
                  <a:pt x="12" y="308"/>
                </a:lnTo>
                <a:lnTo>
                  <a:pt x="16" y="308"/>
                </a:lnTo>
                <a:lnTo>
                  <a:pt x="14" y="314"/>
                </a:lnTo>
                <a:lnTo>
                  <a:pt x="12" y="324"/>
                </a:lnTo>
                <a:lnTo>
                  <a:pt x="16" y="334"/>
                </a:lnTo>
                <a:lnTo>
                  <a:pt x="20" y="344"/>
                </a:lnTo>
                <a:lnTo>
                  <a:pt x="28" y="352"/>
                </a:lnTo>
                <a:lnTo>
                  <a:pt x="28" y="352"/>
                </a:lnTo>
                <a:lnTo>
                  <a:pt x="30" y="350"/>
                </a:lnTo>
                <a:lnTo>
                  <a:pt x="30" y="354"/>
                </a:lnTo>
                <a:lnTo>
                  <a:pt x="32" y="354"/>
                </a:lnTo>
                <a:lnTo>
                  <a:pt x="32" y="360"/>
                </a:lnTo>
                <a:lnTo>
                  <a:pt x="36" y="360"/>
                </a:lnTo>
                <a:lnTo>
                  <a:pt x="46" y="358"/>
                </a:lnTo>
                <a:lnTo>
                  <a:pt x="38" y="360"/>
                </a:lnTo>
                <a:lnTo>
                  <a:pt x="46" y="394"/>
                </a:lnTo>
                <a:lnTo>
                  <a:pt x="48" y="408"/>
                </a:lnTo>
                <a:lnTo>
                  <a:pt x="46" y="420"/>
                </a:lnTo>
                <a:lnTo>
                  <a:pt x="44" y="442"/>
                </a:lnTo>
                <a:lnTo>
                  <a:pt x="46" y="466"/>
                </a:lnTo>
                <a:lnTo>
                  <a:pt x="52" y="496"/>
                </a:lnTo>
                <a:lnTo>
                  <a:pt x="50" y="522"/>
                </a:lnTo>
                <a:lnTo>
                  <a:pt x="48" y="536"/>
                </a:lnTo>
                <a:lnTo>
                  <a:pt x="46" y="538"/>
                </a:lnTo>
                <a:lnTo>
                  <a:pt x="46" y="538"/>
                </a:lnTo>
                <a:lnTo>
                  <a:pt x="42" y="542"/>
                </a:lnTo>
                <a:lnTo>
                  <a:pt x="40" y="550"/>
                </a:lnTo>
                <a:lnTo>
                  <a:pt x="38" y="556"/>
                </a:lnTo>
                <a:lnTo>
                  <a:pt x="40" y="560"/>
                </a:lnTo>
                <a:lnTo>
                  <a:pt x="40" y="584"/>
                </a:lnTo>
                <a:lnTo>
                  <a:pt x="48" y="584"/>
                </a:lnTo>
                <a:lnTo>
                  <a:pt x="54" y="584"/>
                </a:lnTo>
                <a:lnTo>
                  <a:pt x="54" y="572"/>
                </a:lnTo>
                <a:lnTo>
                  <a:pt x="56" y="566"/>
                </a:lnTo>
                <a:lnTo>
                  <a:pt x="58" y="566"/>
                </a:lnTo>
                <a:lnTo>
                  <a:pt x="58" y="580"/>
                </a:lnTo>
                <a:lnTo>
                  <a:pt x="58" y="598"/>
                </a:lnTo>
                <a:lnTo>
                  <a:pt x="66" y="604"/>
                </a:lnTo>
                <a:lnTo>
                  <a:pt x="82" y="604"/>
                </a:lnTo>
                <a:lnTo>
                  <a:pt x="84" y="600"/>
                </a:lnTo>
                <a:lnTo>
                  <a:pt x="86" y="592"/>
                </a:lnTo>
                <a:lnTo>
                  <a:pt x="98" y="592"/>
                </a:lnTo>
                <a:lnTo>
                  <a:pt x="104" y="588"/>
                </a:lnTo>
                <a:lnTo>
                  <a:pt x="104" y="578"/>
                </a:lnTo>
                <a:lnTo>
                  <a:pt x="100" y="572"/>
                </a:lnTo>
                <a:lnTo>
                  <a:pt x="92" y="570"/>
                </a:lnTo>
                <a:lnTo>
                  <a:pt x="86" y="562"/>
                </a:lnTo>
                <a:lnTo>
                  <a:pt x="80" y="552"/>
                </a:lnTo>
                <a:lnTo>
                  <a:pt x="82" y="558"/>
                </a:lnTo>
                <a:lnTo>
                  <a:pt x="80" y="550"/>
                </a:lnTo>
                <a:lnTo>
                  <a:pt x="80" y="550"/>
                </a:lnTo>
                <a:lnTo>
                  <a:pt x="80" y="544"/>
                </a:lnTo>
                <a:lnTo>
                  <a:pt x="80" y="544"/>
                </a:lnTo>
                <a:lnTo>
                  <a:pt x="78" y="532"/>
                </a:lnTo>
                <a:lnTo>
                  <a:pt x="76" y="522"/>
                </a:lnTo>
                <a:lnTo>
                  <a:pt x="76" y="512"/>
                </a:lnTo>
                <a:lnTo>
                  <a:pt x="78" y="504"/>
                </a:lnTo>
                <a:lnTo>
                  <a:pt x="88" y="464"/>
                </a:lnTo>
                <a:lnTo>
                  <a:pt x="90" y="428"/>
                </a:lnTo>
                <a:lnTo>
                  <a:pt x="96" y="422"/>
                </a:lnTo>
                <a:lnTo>
                  <a:pt x="98" y="410"/>
                </a:lnTo>
                <a:lnTo>
                  <a:pt x="98" y="400"/>
                </a:lnTo>
                <a:lnTo>
                  <a:pt x="102" y="390"/>
                </a:lnTo>
                <a:lnTo>
                  <a:pt x="114" y="362"/>
                </a:lnTo>
                <a:lnTo>
                  <a:pt x="116" y="364"/>
                </a:lnTo>
                <a:lnTo>
                  <a:pt x="122" y="358"/>
                </a:lnTo>
                <a:lnTo>
                  <a:pt x="138" y="320"/>
                </a:lnTo>
                <a:lnTo>
                  <a:pt x="138" y="308"/>
                </a:lnTo>
                <a:lnTo>
                  <a:pt x="134" y="306"/>
                </a:lnTo>
                <a:lnTo>
                  <a:pt x="142" y="308"/>
                </a:lnTo>
                <a:lnTo>
                  <a:pt x="146" y="306"/>
                </a:lnTo>
                <a:lnTo>
                  <a:pt x="140" y="252"/>
                </a:lnTo>
                <a:lnTo>
                  <a:pt x="142" y="250"/>
                </a:lnTo>
                <a:lnTo>
                  <a:pt x="136" y="234"/>
                </a:lnTo>
                <a:lnTo>
                  <a:pt x="132" y="218"/>
                </a:lnTo>
                <a:lnTo>
                  <a:pt x="130" y="210"/>
                </a:lnTo>
                <a:lnTo>
                  <a:pt x="132" y="208"/>
                </a:lnTo>
                <a:lnTo>
                  <a:pt x="134" y="210"/>
                </a:lnTo>
                <a:lnTo>
                  <a:pt x="136" y="214"/>
                </a:lnTo>
                <a:lnTo>
                  <a:pt x="136" y="214"/>
                </a:lnTo>
                <a:lnTo>
                  <a:pt x="136" y="214"/>
                </a:lnTo>
                <a:lnTo>
                  <a:pt x="138" y="216"/>
                </a:lnTo>
                <a:lnTo>
                  <a:pt x="144" y="222"/>
                </a:lnTo>
                <a:lnTo>
                  <a:pt x="150" y="226"/>
                </a:lnTo>
                <a:lnTo>
                  <a:pt x="158" y="222"/>
                </a:lnTo>
                <a:lnTo>
                  <a:pt x="172" y="210"/>
                </a:lnTo>
                <a:lnTo>
                  <a:pt x="174" y="206"/>
                </a:lnTo>
                <a:lnTo>
                  <a:pt x="198" y="178"/>
                </a:lnTo>
                <a:lnTo>
                  <a:pt x="200" y="176"/>
                </a:lnTo>
                <a:lnTo>
                  <a:pt x="204" y="172"/>
                </a:lnTo>
                <a:lnTo>
                  <a:pt x="208" y="168"/>
                </a:lnTo>
                <a:lnTo>
                  <a:pt x="208" y="166"/>
                </a:lnTo>
                <a:lnTo>
                  <a:pt x="204" y="160"/>
                </a:lnTo>
                <a:lnTo>
                  <a:pt x="194" y="152"/>
                </a:lnTo>
                <a:lnTo>
                  <a:pt x="196" y="152"/>
                </a:lnTo>
                <a:lnTo>
                  <a:pt x="200" y="146"/>
                </a:lnTo>
                <a:lnTo>
                  <a:pt x="214" y="142"/>
                </a:lnTo>
                <a:lnTo>
                  <a:pt x="216" y="140"/>
                </a:lnTo>
                <a:lnTo>
                  <a:pt x="224" y="138"/>
                </a:lnTo>
                <a:lnTo>
                  <a:pt x="230" y="134"/>
                </a:lnTo>
                <a:lnTo>
                  <a:pt x="236" y="132"/>
                </a:lnTo>
                <a:lnTo>
                  <a:pt x="242" y="126"/>
                </a:lnTo>
                <a:lnTo>
                  <a:pt x="242" y="122"/>
                </a:lnTo>
                <a:lnTo>
                  <a:pt x="242" y="122"/>
                </a:lnTo>
                <a:close/>
                <a:moveTo>
                  <a:pt x="100" y="90"/>
                </a:moveTo>
                <a:lnTo>
                  <a:pt x="96" y="88"/>
                </a:lnTo>
                <a:lnTo>
                  <a:pt x="96" y="88"/>
                </a:lnTo>
                <a:lnTo>
                  <a:pt x="100" y="90"/>
                </a:lnTo>
                <a:close/>
                <a:moveTo>
                  <a:pt x="36" y="216"/>
                </a:moveTo>
                <a:lnTo>
                  <a:pt x="32" y="226"/>
                </a:lnTo>
                <a:lnTo>
                  <a:pt x="32" y="216"/>
                </a:lnTo>
                <a:lnTo>
                  <a:pt x="32" y="206"/>
                </a:lnTo>
                <a:lnTo>
                  <a:pt x="36" y="212"/>
                </a:lnTo>
                <a:lnTo>
                  <a:pt x="36" y="216"/>
                </a:lnTo>
                <a:close/>
                <a:moveTo>
                  <a:pt x="46" y="542"/>
                </a:moveTo>
                <a:lnTo>
                  <a:pt x="46" y="542"/>
                </a:lnTo>
                <a:lnTo>
                  <a:pt x="46" y="542"/>
                </a:lnTo>
                <a:lnTo>
                  <a:pt x="46" y="542"/>
                </a:lnTo>
                <a:close/>
                <a:moveTo>
                  <a:pt x="194" y="154"/>
                </a:moveTo>
                <a:lnTo>
                  <a:pt x="194" y="154"/>
                </a:lnTo>
                <a:lnTo>
                  <a:pt x="194" y="152"/>
                </a:lnTo>
                <a:lnTo>
                  <a:pt x="194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4" name="Group 14"/>
          <p:cNvGrpSpPr/>
          <p:nvPr/>
        </p:nvGrpSpPr>
        <p:grpSpPr>
          <a:xfrm>
            <a:off x="7315200" y="3996066"/>
            <a:ext cx="2997200" cy="2252334"/>
            <a:chOff x="1295400" y="2133600"/>
            <a:chExt cx="4292600" cy="3225800"/>
          </a:xfrm>
          <a:effectLst>
            <a:outerShdw blurRad="1270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673603" lon="0" rev="0"/>
            </a:camera>
            <a:lightRig rig="threePt" dir="t"/>
          </a:scene3d>
        </p:grpSpPr>
        <p:sp>
          <p:nvSpPr>
            <p:cNvPr id="66" name=" 3"/>
            <p:cNvSpPr/>
            <p:nvPr/>
          </p:nvSpPr>
          <p:spPr>
            <a:xfrm>
              <a:off x="2667000" y="2133600"/>
              <a:ext cx="1625600" cy="1625600"/>
            </a:xfrm>
            <a:prstGeom prst="gear6">
              <a:avLst/>
            </a:prstGeom>
            <a:sp3d extrusionH="1270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 3"/>
            <p:cNvSpPr/>
            <p:nvPr/>
          </p:nvSpPr>
          <p:spPr>
            <a:xfrm>
              <a:off x="3962400" y="2590800"/>
              <a:ext cx="1625600" cy="1625600"/>
            </a:xfrm>
            <a:prstGeom prst="gear6">
              <a:avLst/>
            </a:prstGeom>
            <a:sp3d extrusionH="1270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 3"/>
            <p:cNvSpPr/>
            <p:nvPr/>
          </p:nvSpPr>
          <p:spPr>
            <a:xfrm>
              <a:off x="1295400" y="3124200"/>
              <a:ext cx="2235200" cy="2235200"/>
            </a:xfrm>
            <a:prstGeom prst="gear9">
              <a:avLst/>
            </a:prstGeom>
            <a:sp3d extrusionH="1270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414878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Decision Matrix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606676"/>
            <a:ext cx="48006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133600" y="2606676"/>
            <a:ext cx="24384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Feature Description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72000" y="3473451"/>
            <a:ext cx="48006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133600" y="3473451"/>
            <a:ext cx="2438400" cy="746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Feature Description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543425" y="5197476"/>
            <a:ext cx="48006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133600" y="5197476"/>
            <a:ext cx="2409825" cy="7461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Feature Description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4572000" y="4359276"/>
            <a:ext cx="48006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133600" y="4359276"/>
            <a:ext cx="2438400" cy="746125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n-US" sz="2000" dirty="0">
                <a:latin typeface="Calibri" pitchFamily="34" charset="0"/>
              </a:rPr>
              <a:t>Feature Description</a:t>
            </a:r>
          </a:p>
        </p:txBody>
      </p:sp>
      <p:cxnSp>
        <p:nvCxnSpPr>
          <p:cNvPr id="29" name="Straight Connector 28"/>
          <p:cNvCxnSpPr/>
          <p:nvPr/>
        </p:nvCxnSpPr>
        <p:spPr>
          <a:xfrm rot="5400000">
            <a:off x="4191000" y="3886200"/>
            <a:ext cx="41148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5943600" y="3886200"/>
            <a:ext cx="4114800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30"/>
          <p:cNvGrpSpPr>
            <a:grpSpLocks/>
          </p:cNvGrpSpPr>
          <p:nvPr/>
        </p:nvGrpSpPr>
        <p:grpSpPr bwMode="auto">
          <a:xfrm>
            <a:off x="2133600" y="1800226"/>
            <a:ext cx="7467600" cy="790574"/>
            <a:chOff x="609600" y="1800226"/>
            <a:chExt cx="7467600" cy="790574"/>
          </a:xfrm>
        </p:grpSpPr>
        <p:sp>
          <p:nvSpPr>
            <p:cNvPr id="32" name="Rectangle 31"/>
            <p:cNvSpPr/>
            <p:nvPr/>
          </p:nvSpPr>
          <p:spPr>
            <a:xfrm>
              <a:off x="3048000" y="1828800"/>
              <a:ext cx="1600200" cy="685800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cap="all" dirty="0">
                  <a:ln w="0"/>
                  <a:solidFill>
                    <a:schemeClr val="accent3">
                      <a:lumMod val="50000"/>
                    </a:schemeClr>
                  </a:solidFill>
                  <a:effectLst/>
                  <a:latin typeface="Tw Cen MT Condensed Extra Bold" panose="020B0803020202020204" pitchFamily="34" charset="0"/>
                </a:rPr>
                <a:t>Product 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724400" y="1828800"/>
              <a:ext cx="1600200" cy="685800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cap="all" dirty="0">
                  <a:ln w="0"/>
                  <a:solidFill>
                    <a:schemeClr val="accent3">
                      <a:lumMod val="50000"/>
                    </a:schemeClr>
                  </a:solidFill>
                  <a:effectLst/>
                  <a:latin typeface="Tw Cen MT Condensed Extra Bold" panose="020B0803020202020204" pitchFamily="34" charset="0"/>
                </a:rPr>
                <a:t>Product 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77000" y="1828800"/>
              <a:ext cx="1600200" cy="685800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2400" cap="all" dirty="0">
                  <a:ln w="0"/>
                  <a:solidFill>
                    <a:schemeClr val="accent3">
                      <a:lumMod val="50000"/>
                    </a:schemeClr>
                  </a:solidFill>
                  <a:effectLst/>
                  <a:latin typeface="Tw Cen MT Condensed Extra Bold" panose="020B0803020202020204" pitchFamily="34" charset="0"/>
                </a:rPr>
                <a:t>Product 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09600" y="1800226"/>
              <a:ext cx="2286000" cy="685800"/>
            </a:xfrm>
            <a:prstGeom prst="rect">
              <a:avLst/>
            </a:prstGeom>
            <a:noFill/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>
                <a:defRPr/>
              </a:pPr>
              <a:r>
                <a:rPr lang="en-US" sz="3200" cap="all" dirty="0">
                  <a:ln w="0"/>
                  <a:solidFill>
                    <a:schemeClr val="accent3">
                      <a:lumMod val="50000"/>
                    </a:schemeClr>
                  </a:solidFill>
                  <a:effectLst/>
                  <a:latin typeface="Tw Cen MT Condensed Extra Bold" panose="020B0803020202020204" pitchFamily="34" charset="0"/>
                </a:rPr>
                <a:t>FEATURES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5400000">
              <a:off x="2667794" y="2209006"/>
              <a:ext cx="762000" cy="1588"/>
            </a:xfrm>
            <a:prstGeom prst="line">
              <a:avLst/>
            </a:pr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 descr="Checkmark">
            <a:extLst>
              <a:ext uri="{FF2B5EF4-FFF2-40B4-BE49-F238E27FC236}">
                <a16:creationId xmlns:a16="http://schemas.microsoft.com/office/drawing/2014/main" id="{F26DBF5B-666B-4C13-8ED9-ABA59D957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1099" y="2559139"/>
            <a:ext cx="731520" cy="731520"/>
          </a:xfrm>
          <a:prstGeom prst="rect">
            <a:avLst/>
          </a:prstGeom>
        </p:spPr>
      </p:pic>
      <p:pic>
        <p:nvPicPr>
          <p:cNvPr id="38" name="Graphic 37" descr="Checkmark">
            <a:extLst>
              <a:ext uri="{FF2B5EF4-FFF2-40B4-BE49-F238E27FC236}">
                <a16:creationId xmlns:a16="http://schemas.microsoft.com/office/drawing/2014/main" id="{23A80A20-7E88-48C2-BD88-132172709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21930" y="2570933"/>
            <a:ext cx="731520" cy="731520"/>
          </a:xfrm>
          <a:prstGeom prst="rect">
            <a:avLst/>
          </a:prstGeom>
        </p:spPr>
      </p:pic>
      <p:pic>
        <p:nvPicPr>
          <p:cNvPr id="40" name="Graphic 39" descr="Close">
            <a:extLst>
              <a:ext uri="{FF2B5EF4-FFF2-40B4-BE49-F238E27FC236}">
                <a16:creationId xmlns:a16="http://schemas.microsoft.com/office/drawing/2014/main" id="{2337B58F-A2C7-4C8D-8E16-F49C061C9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13738" y="2651215"/>
            <a:ext cx="731520" cy="731520"/>
          </a:xfrm>
          <a:prstGeom prst="rect">
            <a:avLst/>
          </a:prstGeom>
        </p:spPr>
      </p:pic>
      <p:pic>
        <p:nvPicPr>
          <p:cNvPr id="42" name="Graphic 41" descr="Close">
            <a:extLst>
              <a:ext uri="{FF2B5EF4-FFF2-40B4-BE49-F238E27FC236}">
                <a16:creationId xmlns:a16="http://schemas.microsoft.com/office/drawing/2014/main" id="{25D30C9E-A1D4-4336-AE76-3D8ACAE4A4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7137" y="3518216"/>
            <a:ext cx="731520" cy="731520"/>
          </a:xfrm>
          <a:prstGeom prst="rect">
            <a:avLst/>
          </a:prstGeom>
        </p:spPr>
      </p:pic>
      <p:pic>
        <p:nvPicPr>
          <p:cNvPr id="43" name="Graphic 42" descr="Checkmark">
            <a:extLst>
              <a:ext uri="{FF2B5EF4-FFF2-40B4-BE49-F238E27FC236}">
                <a16:creationId xmlns:a16="http://schemas.microsoft.com/office/drawing/2014/main" id="{809B9475-00DD-4F8E-A0AC-80050F6F7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55029" y="3485333"/>
            <a:ext cx="731520" cy="731520"/>
          </a:xfrm>
          <a:prstGeom prst="rect">
            <a:avLst/>
          </a:prstGeom>
        </p:spPr>
      </p:pic>
      <p:pic>
        <p:nvPicPr>
          <p:cNvPr id="44" name="Graphic 43" descr="Checkmark">
            <a:extLst>
              <a:ext uri="{FF2B5EF4-FFF2-40B4-BE49-F238E27FC236}">
                <a16:creationId xmlns:a16="http://schemas.microsoft.com/office/drawing/2014/main" id="{FC91B20C-4DEB-4A5B-B208-C325D71D7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13738" y="3485333"/>
            <a:ext cx="731520" cy="731520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5DC0772B-1386-4D2D-AAEF-A611CF121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8128" y="4308566"/>
            <a:ext cx="731520" cy="731520"/>
          </a:xfrm>
          <a:prstGeom prst="rect">
            <a:avLst/>
          </a:prstGeom>
        </p:spPr>
      </p:pic>
      <p:pic>
        <p:nvPicPr>
          <p:cNvPr id="46" name="Graphic 45" descr="Close">
            <a:extLst>
              <a:ext uri="{FF2B5EF4-FFF2-40B4-BE49-F238E27FC236}">
                <a16:creationId xmlns:a16="http://schemas.microsoft.com/office/drawing/2014/main" id="{879B67ED-3F79-4FEB-A851-DC4647C3C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99478" y="4399733"/>
            <a:ext cx="731520" cy="731520"/>
          </a:xfrm>
          <a:prstGeom prst="rect">
            <a:avLst/>
          </a:prstGeom>
        </p:spPr>
      </p:pic>
      <p:pic>
        <p:nvPicPr>
          <p:cNvPr id="47" name="Graphic 46" descr="Close">
            <a:extLst>
              <a:ext uri="{FF2B5EF4-FFF2-40B4-BE49-F238E27FC236}">
                <a16:creationId xmlns:a16="http://schemas.microsoft.com/office/drawing/2014/main" id="{2F2A3A96-368C-4C3F-BC81-8B89E3BCFE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9450" y="4407897"/>
            <a:ext cx="731520" cy="731520"/>
          </a:xfrm>
          <a:prstGeom prst="rect">
            <a:avLst/>
          </a:prstGeom>
        </p:spPr>
      </p:pic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614D86AA-EA2A-4026-ADCB-71C3FE48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5079" y="5212080"/>
            <a:ext cx="731520" cy="731520"/>
          </a:xfrm>
          <a:prstGeom prst="rect">
            <a:avLst/>
          </a:prstGeom>
        </p:spPr>
      </p:pic>
      <p:pic>
        <p:nvPicPr>
          <p:cNvPr id="49" name="Graphic 48" descr="Checkmark">
            <a:extLst>
              <a:ext uri="{FF2B5EF4-FFF2-40B4-BE49-F238E27FC236}">
                <a16:creationId xmlns:a16="http://schemas.microsoft.com/office/drawing/2014/main" id="{41E0E89E-098A-470B-B2FA-9130546056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9478" y="5157877"/>
            <a:ext cx="731520" cy="731520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97215D5E-13B7-4A29-A912-778184182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3429" y="5145858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0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199878" y="1684935"/>
            <a:ext cx="1510042" cy="105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/>
          <p:cNvSpPr/>
          <p:nvPr/>
        </p:nvSpPr>
        <p:spPr>
          <a:xfrm>
            <a:off x="8239952" y="1735029"/>
            <a:ext cx="1496060" cy="10572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0" name="Rectangle 79"/>
          <p:cNvSpPr/>
          <p:nvPr/>
        </p:nvSpPr>
        <p:spPr>
          <a:xfrm>
            <a:off x="6276340" y="1749279"/>
            <a:ext cx="1506220" cy="105727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Half Frame 73"/>
          <p:cNvSpPr/>
          <p:nvPr/>
        </p:nvSpPr>
        <p:spPr>
          <a:xfrm>
            <a:off x="6172200" y="1641391"/>
            <a:ext cx="762000" cy="1371600"/>
          </a:xfrm>
          <a:prstGeom prst="halfFrame">
            <a:avLst>
              <a:gd name="adj1" fmla="val 12362"/>
              <a:gd name="adj2" fmla="val 1352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77" name="Half Frame 76"/>
          <p:cNvSpPr/>
          <p:nvPr/>
        </p:nvSpPr>
        <p:spPr>
          <a:xfrm>
            <a:off x="8135812" y="1650709"/>
            <a:ext cx="762000" cy="1371600"/>
          </a:xfrm>
          <a:prstGeom prst="halfFrame">
            <a:avLst>
              <a:gd name="adj1" fmla="val 12362"/>
              <a:gd name="adj2" fmla="val 1352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4" name="Half Frame 13"/>
          <p:cNvSpPr/>
          <p:nvPr/>
        </p:nvSpPr>
        <p:spPr>
          <a:xfrm>
            <a:off x="4114800" y="1600200"/>
            <a:ext cx="762000" cy="1371600"/>
          </a:xfrm>
          <a:prstGeom prst="halfFrame">
            <a:avLst>
              <a:gd name="adj1" fmla="val 12362"/>
              <a:gd name="adj2" fmla="val 13527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876800" y="3200400"/>
            <a:ext cx="76200" cy="266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6934200" y="3241591"/>
            <a:ext cx="76200" cy="266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39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Decision Matrix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891430" y="3200400"/>
            <a:ext cx="76200" cy="266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2"/>
          <p:cNvGrpSpPr/>
          <p:nvPr/>
        </p:nvGrpSpPr>
        <p:grpSpPr>
          <a:xfrm>
            <a:off x="4648200" y="4648200"/>
            <a:ext cx="609600" cy="642256"/>
            <a:chOff x="3124200" y="4648200"/>
            <a:chExt cx="609600" cy="642256"/>
          </a:xfrm>
        </p:grpSpPr>
        <p:sp>
          <p:nvSpPr>
            <p:cNvPr id="34" name="Donut 33"/>
            <p:cNvSpPr/>
            <p:nvPr/>
          </p:nvSpPr>
          <p:spPr>
            <a:xfrm>
              <a:off x="3124200" y="47570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374572" y="46482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35"/>
          <p:cNvGrpSpPr/>
          <p:nvPr/>
        </p:nvGrpSpPr>
        <p:grpSpPr>
          <a:xfrm>
            <a:off x="4648200" y="5181600"/>
            <a:ext cx="609600" cy="642256"/>
            <a:chOff x="3124200" y="5181600"/>
            <a:chExt cx="609600" cy="642256"/>
          </a:xfrm>
        </p:grpSpPr>
        <p:sp>
          <p:nvSpPr>
            <p:cNvPr id="37" name="Donut 36"/>
            <p:cNvSpPr/>
            <p:nvPr/>
          </p:nvSpPr>
          <p:spPr>
            <a:xfrm>
              <a:off x="3124200" y="52904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74572" y="51816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ectangle 38"/>
          <p:cNvSpPr/>
          <p:nvPr/>
        </p:nvSpPr>
        <p:spPr>
          <a:xfrm>
            <a:off x="2362200" y="2743200"/>
            <a:ext cx="1600200" cy="457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Feature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114800" y="2743200"/>
            <a:ext cx="1600200" cy="457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Product A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172200" y="2784391"/>
            <a:ext cx="1600200" cy="457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Product B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135812" y="2793709"/>
            <a:ext cx="1600200" cy="45720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Product C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362200" y="3276600"/>
            <a:ext cx="1600200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1 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362200" y="3810000"/>
            <a:ext cx="1600200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2 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362200" y="4343400"/>
            <a:ext cx="1600200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3 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362200" y="4876800"/>
            <a:ext cx="1600200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4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362200" y="5410200"/>
            <a:ext cx="1600200" cy="457200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Feature 5</a:t>
            </a:r>
          </a:p>
        </p:txBody>
      </p:sp>
      <p:grpSp>
        <p:nvGrpSpPr>
          <p:cNvPr id="4" name="Group 50"/>
          <p:cNvGrpSpPr/>
          <p:nvPr/>
        </p:nvGrpSpPr>
        <p:grpSpPr>
          <a:xfrm>
            <a:off x="4648200" y="3200400"/>
            <a:ext cx="609600" cy="533400"/>
            <a:chOff x="3124200" y="3200400"/>
            <a:chExt cx="609600" cy="533400"/>
          </a:xfrm>
        </p:grpSpPr>
        <p:sp>
          <p:nvSpPr>
            <p:cNvPr id="52" name="Donut 51"/>
            <p:cNvSpPr/>
            <p:nvPr/>
          </p:nvSpPr>
          <p:spPr>
            <a:xfrm>
              <a:off x="3124200" y="32004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374572" y="3200400"/>
              <a:ext cx="76200" cy="228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53"/>
          <p:cNvGrpSpPr/>
          <p:nvPr/>
        </p:nvGrpSpPr>
        <p:grpSpPr>
          <a:xfrm>
            <a:off x="4648200" y="3624944"/>
            <a:ext cx="609600" cy="642256"/>
            <a:chOff x="3124200" y="3624944"/>
            <a:chExt cx="609600" cy="642256"/>
          </a:xfrm>
        </p:grpSpPr>
        <p:sp>
          <p:nvSpPr>
            <p:cNvPr id="55" name="Donut 54"/>
            <p:cNvSpPr/>
            <p:nvPr/>
          </p:nvSpPr>
          <p:spPr>
            <a:xfrm>
              <a:off x="3124200" y="37338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374572" y="3624944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4648200" y="4158344"/>
            <a:ext cx="609600" cy="642256"/>
            <a:chOff x="3124200" y="4158344"/>
            <a:chExt cx="609600" cy="642256"/>
          </a:xfrm>
        </p:grpSpPr>
        <p:sp>
          <p:nvSpPr>
            <p:cNvPr id="58" name="Donut 57"/>
            <p:cNvSpPr/>
            <p:nvPr/>
          </p:nvSpPr>
          <p:spPr>
            <a:xfrm>
              <a:off x="3124200" y="42672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374572" y="4158344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6934200" y="3241591"/>
            <a:ext cx="76200" cy="266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0"/>
          <p:cNvGrpSpPr/>
          <p:nvPr/>
        </p:nvGrpSpPr>
        <p:grpSpPr>
          <a:xfrm>
            <a:off x="6683828" y="4689391"/>
            <a:ext cx="609600" cy="642256"/>
            <a:chOff x="3124200" y="4648200"/>
            <a:chExt cx="609600" cy="642256"/>
          </a:xfrm>
        </p:grpSpPr>
        <p:sp>
          <p:nvSpPr>
            <p:cNvPr id="62" name="Donut 61"/>
            <p:cNvSpPr/>
            <p:nvPr/>
          </p:nvSpPr>
          <p:spPr>
            <a:xfrm>
              <a:off x="3124200" y="47570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374572" y="46482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63"/>
          <p:cNvGrpSpPr/>
          <p:nvPr/>
        </p:nvGrpSpPr>
        <p:grpSpPr>
          <a:xfrm>
            <a:off x="6683828" y="5222791"/>
            <a:ext cx="609600" cy="642256"/>
            <a:chOff x="3124200" y="5181600"/>
            <a:chExt cx="609600" cy="642256"/>
          </a:xfrm>
        </p:grpSpPr>
        <p:sp>
          <p:nvSpPr>
            <p:cNvPr id="65" name="Donut 64"/>
            <p:cNvSpPr/>
            <p:nvPr/>
          </p:nvSpPr>
          <p:spPr>
            <a:xfrm>
              <a:off x="3124200" y="52904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374572" y="51816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66"/>
          <p:cNvGrpSpPr/>
          <p:nvPr/>
        </p:nvGrpSpPr>
        <p:grpSpPr>
          <a:xfrm>
            <a:off x="6683828" y="3241591"/>
            <a:ext cx="609600" cy="533400"/>
            <a:chOff x="3124200" y="3200400"/>
            <a:chExt cx="609600" cy="533400"/>
          </a:xfrm>
        </p:grpSpPr>
        <p:sp>
          <p:nvSpPr>
            <p:cNvPr id="68" name="Donut 67"/>
            <p:cNvSpPr/>
            <p:nvPr/>
          </p:nvSpPr>
          <p:spPr>
            <a:xfrm>
              <a:off x="3124200" y="32004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74572" y="3200400"/>
              <a:ext cx="76200" cy="228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69"/>
          <p:cNvGrpSpPr/>
          <p:nvPr/>
        </p:nvGrpSpPr>
        <p:grpSpPr>
          <a:xfrm>
            <a:off x="6683828" y="3666135"/>
            <a:ext cx="609600" cy="642256"/>
            <a:chOff x="3124200" y="3624944"/>
            <a:chExt cx="609600" cy="642256"/>
          </a:xfrm>
        </p:grpSpPr>
        <p:sp>
          <p:nvSpPr>
            <p:cNvPr id="71" name="Donut 70"/>
            <p:cNvSpPr/>
            <p:nvPr/>
          </p:nvSpPr>
          <p:spPr>
            <a:xfrm>
              <a:off x="3124200" y="37338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374572" y="3624944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8897812" y="3250909"/>
            <a:ext cx="76200" cy="2667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8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73"/>
          <p:cNvGrpSpPr/>
          <p:nvPr/>
        </p:nvGrpSpPr>
        <p:grpSpPr>
          <a:xfrm>
            <a:off x="8647440" y="4698709"/>
            <a:ext cx="609600" cy="642256"/>
            <a:chOff x="3124200" y="4648200"/>
            <a:chExt cx="609600" cy="642256"/>
          </a:xfrm>
        </p:grpSpPr>
        <p:sp>
          <p:nvSpPr>
            <p:cNvPr id="75" name="Donut 74"/>
            <p:cNvSpPr/>
            <p:nvPr/>
          </p:nvSpPr>
          <p:spPr>
            <a:xfrm>
              <a:off x="3124200" y="47570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374572" y="46482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76"/>
          <p:cNvGrpSpPr/>
          <p:nvPr/>
        </p:nvGrpSpPr>
        <p:grpSpPr>
          <a:xfrm>
            <a:off x="8647440" y="3675453"/>
            <a:ext cx="609600" cy="642256"/>
            <a:chOff x="3124200" y="3624944"/>
            <a:chExt cx="609600" cy="642256"/>
          </a:xfrm>
        </p:grpSpPr>
        <p:sp>
          <p:nvSpPr>
            <p:cNvPr id="78" name="Donut 77"/>
            <p:cNvSpPr/>
            <p:nvPr/>
          </p:nvSpPr>
          <p:spPr>
            <a:xfrm>
              <a:off x="3124200" y="37338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3374572" y="3624944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79"/>
          <p:cNvGrpSpPr/>
          <p:nvPr/>
        </p:nvGrpSpPr>
        <p:grpSpPr>
          <a:xfrm>
            <a:off x="8647440" y="4208853"/>
            <a:ext cx="609600" cy="642256"/>
            <a:chOff x="3124200" y="4158344"/>
            <a:chExt cx="609600" cy="642256"/>
          </a:xfrm>
        </p:grpSpPr>
        <p:sp>
          <p:nvSpPr>
            <p:cNvPr id="81" name="Donut 80"/>
            <p:cNvSpPr/>
            <p:nvPr/>
          </p:nvSpPr>
          <p:spPr>
            <a:xfrm>
              <a:off x="3124200" y="4267200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374572" y="4158344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1154727" y="1684935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Use Shape Fill &gt; Picture option to Replace with image of your product</a:t>
            </a:r>
          </a:p>
        </p:txBody>
      </p:sp>
      <p:grpSp>
        <p:nvGrpSpPr>
          <p:cNvPr id="61" name="Group 63"/>
          <p:cNvGrpSpPr/>
          <p:nvPr/>
        </p:nvGrpSpPr>
        <p:grpSpPr>
          <a:xfrm>
            <a:off x="10040812" y="5232109"/>
            <a:ext cx="609600" cy="642256"/>
            <a:chOff x="3124200" y="5181600"/>
            <a:chExt cx="609600" cy="642256"/>
          </a:xfrm>
        </p:grpSpPr>
        <p:sp>
          <p:nvSpPr>
            <p:cNvPr id="64" name="Donut 63"/>
            <p:cNvSpPr/>
            <p:nvPr/>
          </p:nvSpPr>
          <p:spPr>
            <a:xfrm>
              <a:off x="3124200" y="5290456"/>
              <a:ext cx="609600" cy="533400"/>
            </a:xfrm>
            <a:prstGeom prst="donut">
              <a:avLst>
                <a:gd name="adj" fmla="val 37747"/>
              </a:avLst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noFill/>
            </a:ln>
            <a:scene3d>
              <a:camera prst="isometricOffAxis1Top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374572" y="5181600"/>
              <a:ext cx="76200" cy="381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48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9812212" y="4470110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this element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095500" y="1389063"/>
            <a:ext cx="8001000" cy="4724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Information  Matrix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24100" y="1617663"/>
            <a:ext cx="7543800" cy="1066800"/>
            <a:chOff x="1371600" y="3429000"/>
            <a:chExt cx="6400800" cy="457200"/>
          </a:xfrm>
        </p:grpSpPr>
        <p:sp>
          <p:nvSpPr>
            <p:cNvPr id="4" name="Rectangle 3"/>
            <p:cNvSpPr/>
            <p:nvPr/>
          </p:nvSpPr>
          <p:spPr>
            <a:xfrm>
              <a:off x="1371600" y="3429000"/>
              <a:ext cx="1600200" cy="45720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COMPONENT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971800" y="3429000"/>
              <a:ext cx="1600200" cy="45720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72000" y="3429000"/>
              <a:ext cx="1600200" cy="45720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172200" y="3429000"/>
              <a:ext cx="1600200" cy="457200"/>
            </a:xfrm>
            <a:prstGeom prst="rect">
              <a:avLst/>
            </a:prstGeom>
            <a:solidFill>
              <a:schemeClr val="accent6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3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2324100" y="3751263"/>
            <a:ext cx="7543800" cy="1066800"/>
            <a:chOff x="1371600" y="4343400"/>
            <a:chExt cx="6400800" cy="457200"/>
          </a:xfrm>
        </p:grpSpPr>
        <p:sp>
          <p:nvSpPr>
            <p:cNvPr id="9" name="Rectangle 8"/>
            <p:cNvSpPr/>
            <p:nvPr/>
          </p:nvSpPr>
          <p:spPr>
            <a:xfrm>
              <a:off x="1371600" y="4343400"/>
              <a:ext cx="1600200" cy="45720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COMPONENT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71800" y="4343400"/>
              <a:ext cx="1600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2000" y="4343400"/>
              <a:ext cx="1600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72200" y="4343400"/>
              <a:ext cx="1600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3</a:t>
              </a:r>
            </a:p>
          </p:txBody>
        </p:sp>
      </p:grpSp>
      <p:grpSp>
        <p:nvGrpSpPr>
          <p:cNvPr id="8" name="Group 12"/>
          <p:cNvGrpSpPr>
            <a:grpSpLocks/>
          </p:cNvGrpSpPr>
          <p:nvPr/>
        </p:nvGrpSpPr>
        <p:grpSpPr bwMode="auto">
          <a:xfrm>
            <a:off x="2324100" y="2684463"/>
            <a:ext cx="7543800" cy="1066800"/>
            <a:chOff x="1371600" y="3886200"/>
            <a:chExt cx="6400800" cy="457200"/>
          </a:xfrm>
        </p:grpSpPr>
        <p:sp>
          <p:nvSpPr>
            <p:cNvPr id="14" name="Rectangle 13"/>
            <p:cNvSpPr/>
            <p:nvPr/>
          </p:nvSpPr>
          <p:spPr>
            <a:xfrm>
              <a:off x="1371600" y="3886200"/>
              <a:ext cx="160020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COMPONENT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9718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1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5720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2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722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3</a:t>
              </a:r>
            </a:p>
          </p:txBody>
        </p:sp>
      </p:grpSp>
      <p:grpSp>
        <p:nvGrpSpPr>
          <p:cNvPr id="13" name="Group 17"/>
          <p:cNvGrpSpPr>
            <a:grpSpLocks/>
          </p:cNvGrpSpPr>
          <p:nvPr/>
        </p:nvGrpSpPr>
        <p:grpSpPr bwMode="auto">
          <a:xfrm>
            <a:off x="2324100" y="4818063"/>
            <a:ext cx="7543800" cy="1066800"/>
            <a:chOff x="1371600" y="3886200"/>
            <a:chExt cx="6400800" cy="457200"/>
          </a:xfrm>
        </p:grpSpPr>
        <p:sp>
          <p:nvSpPr>
            <p:cNvPr id="19" name="Rectangle 18"/>
            <p:cNvSpPr/>
            <p:nvPr/>
          </p:nvSpPr>
          <p:spPr>
            <a:xfrm>
              <a:off x="1371600" y="3886200"/>
              <a:ext cx="1600200" cy="457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COMPONENT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18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1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720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2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172200" y="3886200"/>
              <a:ext cx="1600200" cy="4572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Value 3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 rot="5400000">
            <a:off x="3925888" y="3751263"/>
            <a:ext cx="4265612" cy="15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>
            <a:off x="5830094" y="3750469"/>
            <a:ext cx="4267200" cy="15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>
            <a:off x="2095500" y="3751263"/>
            <a:ext cx="4267200" cy="1588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1415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r>
              <a:rPr lang="en-US" dirty="0"/>
              <a:t>Comparison Matrix </a:t>
            </a:r>
            <a:r>
              <a:rPr lang="en-US"/>
              <a:t>with Images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8100" y="4040026"/>
            <a:ext cx="12115800" cy="27595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2895601" y="1436688"/>
            <a:ext cx="6519863" cy="685800"/>
            <a:chOff x="1371600" y="1371600"/>
            <a:chExt cx="6520542" cy="685800"/>
          </a:xfrm>
        </p:grpSpPr>
        <p:sp>
          <p:nvSpPr>
            <p:cNvPr id="28" name="Rectangle 27"/>
            <p:cNvSpPr/>
            <p:nvPr/>
          </p:nvSpPr>
          <p:spPr>
            <a:xfrm>
              <a:off x="2971967" y="1371600"/>
              <a:ext cx="1600367" cy="685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71600" y="1371600"/>
              <a:ext cx="1600367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Image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626314" y="1371600"/>
              <a:ext cx="1600367" cy="685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Value1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291775" y="1371600"/>
              <a:ext cx="1600367" cy="685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Value2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2895600" y="2176464"/>
            <a:ext cx="6519864" cy="958850"/>
            <a:chOff x="685799" y="2088588"/>
            <a:chExt cx="6520543" cy="1186049"/>
          </a:xfrm>
        </p:grpSpPr>
        <p:sp>
          <p:nvSpPr>
            <p:cNvPr id="33" name="Rectangle 32"/>
            <p:cNvSpPr/>
            <p:nvPr/>
          </p:nvSpPr>
          <p:spPr>
            <a:xfrm>
              <a:off x="2286167" y="2088588"/>
              <a:ext cx="1600367" cy="1186049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85800" y="2088588"/>
              <a:ext cx="1600367" cy="1186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940514" y="2088588"/>
              <a:ext cx="1600367" cy="11860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Value1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05975" y="2088588"/>
              <a:ext cx="1600367" cy="118604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Value2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5799" y="2088588"/>
              <a:ext cx="1600367" cy="1186049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2891890" y="3189289"/>
            <a:ext cx="6523574" cy="947737"/>
            <a:chOff x="682089" y="3429000"/>
            <a:chExt cx="6524253" cy="1186542"/>
          </a:xfrm>
        </p:grpSpPr>
        <p:sp>
          <p:nvSpPr>
            <p:cNvPr id="46" name="Rectangle 45"/>
            <p:cNvSpPr/>
            <p:nvPr/>
          </p:nvSpPr>
          <p:spPr>
            <a:xfrm>
              <a:off x="2286167" y="3429000"/>
              <a:ext cx="1600367" cy="118654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85800" y="3429000"/>
              <a:ext cx="1600367" cy="1186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940514" y="3429000"/>
              <a:ext cx="1600367" cy="1186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Value1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605975" y="3429000"/>
              <a:ext cx="1600367" cy="11865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Value2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82089" y="3429000"/>
              <a:ext cx="1600367" cy="118654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55"/>
          <p:cNvGrpSpPr/>
          <p:nvPr/>
        </p:nvGrpSpPr>
        <p:grpSpPr>
          <a:xfrm>
            <a:off x="2886711" y="4190997"/>
            <a:ext cx="6529431" cy="936172"/>
            <a:chOff x="676911" y="4833258"/>
            <a:chExt cx="6529431" cy="118654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57" name="Rectangle 56"/>
            <p:cNvSpPr/>
            <p:nvPr/>
          </p:nvSpPr>
          <p:spPr>
            <a:xfrm>
              <a:off x="2286000" y="4833258"/>
              <a:ext cx="1600200" cy="118654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85800" y="4833258"/>
              <a:ext cx="1600200" cy="1186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latin typeface="Calibri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40628" y="4833258"/>
              <a:ext cx="1600200" cy="11865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Value1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606142" y="4833258"/>
              <a:ext cx="1600200" cy="118654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solidFill>
                    <a:schemeClr val="tx1"/>
                  </a:solidFill>
                  <a:latin typeface="Calibri" pitchFamily="34" charset="0"/>
                </a:rPr>
                <a:t>Value2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76911" y="4833258"/>
              <a:ext cx="1600200" cy="118654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18112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Comparison Matrix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905000" y="3765547"/>
            <a:ext cx="8305800" cy="685800"/>
            <a:chOff x="381000" y="5181600"/>
            <a:chExt cx="8305800" cy="685486"/>
          </a:xfrm>
        </p:grpSpPr>
        <p:grpSp>
          <p:nvGrpSpPr>
            <p:cNvPr id="3" name="Group 48"/>
            <p:cNvGrpSpPr>
              <a:grpSpLocks/>
            </p:cNvGrpSpPr>
            <p:nvPr/>
          </p:nvGrpSpPr>
          <p:grpSpPr bwMode="auto">
            <a:xfrm>
              <a:off x="381000" y="5181600"/>
              <a:ext cx="8305800" cy="685486"/>
              <a:chOff x="381000" y="5181600"/>
              <a:chExt cx="8305800" cy="685486"/>
            </a:xfrm>
          </p:grpSpPr>
          <p:sp>
            <p:nvSpPr>
              <p:cNvPr id="6" name="Pentagon 5"/>
              <p:cNvSpPr/>
              <p:nvPr/>
            </p:nvSpPr>
            <p:spPr>
              <a:xfrm>
                <a:off x="381000" y="5181600"/>
                <a:ext cx="8305800" cy="685486"/>
              </a:xfrm>
              <a:prstGeom prst="homePlat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/>
              </a:p>
            </p:txBody>
          </p:sp>
          <p:pic>
            <p:nvPicPr>
              <p:cNvPr id="7" name="Picture 6" descr="key red.png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15148" y="5210527"/>
                <a:ext cx="617503" cy="617220"/>
              </a:xfrm>
              <a:prstGeom prst="rect">
                <a:avLst/>
              </a:prstGeom>
              <a:effectLst/>
            </p:spPr>
          </p:pic>
        </p:grpSp>
        <p:sp>
          <p:nvSpPr>
            <p:cNvPr id="187414" name="TextBox 4"/>
            <p:cNvSpPr txBox="1">
              <a:spLocks noChangeArrowheads="1"/>
            </p:cNvSpPr>
            <p:nvPr/>
          </p:nvSpPr>
          <p:spPr bwMode="auto">
            <a:xfrm>
              <a:off x="1066800" y="5319712"/>
              <a:ext cx="1600200" cy="39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Product 2</a:t>
              </a:r>
            </a:p>
          </p:txBody>
        </p:sp>
      </p:grp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4495800" y="1676400"/>
            <a:ext cx="2362200" cy="882650"/>
            <a:chOff x="3200400" y="1936750"/>
            <a:chExt cx="2362200" cy="882650"/>
          </a:xfrm>
        </p:grpSpPr>
        <p:sp>
          <p:nvSpPr>
            <p:cNvPr id="9" name="Rounded Rectangle 8"/>
            <p:cNvSpPr/>
            <p:nvPr/>
          </p:nvSpPr>
          <p:spPr>
            <a:xfrm>
              <a:off x="3429000" y="2057400"/>
              <a:ext cx="2133600" cy="762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74320"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Point to compare 1</a:t>
              </a:r>
            </a:p>
          </p:txBody>
        </p:sp>
        <p:pic>
          <p:nvPicPr>
            <p:cNvPr id="10" name="Picture 2" descr="C:\Documents and Settings\user\My Documents\My Pictures\Microsoft Clip Organizer\j0431493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200400" y="1936750"/>
              <a:ext cx="560829" cy="427164"/>
            </a:xfrm>
            <a:prstGeom prst="rect">
              <a:avLst/>
            </a:prstGeom>
            <a:noFill/>
            <a:effectLst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1905000" y="2819400"/>
            <a:ext cx="8305800" cy="685800"/>
            <a:chOff x="381000" y="3581399"/>
            <a:chExt cx="8305800" cy="685801"/>
          </a:xfrm>
        </p:grpSpPr>
        <p:grpSp>
          <p:nvGrpSpPr>
            <p:cNvPr id="8" name="Group 47"/>
            <p:cNvGrpSpPr>
              <a:grpSpLocks/>
            </p:cNvGrpSpPr>
            <p:nvPr/>
          </p:nvGrpSpPr>
          <p:grpSpPr bwMode="auto">
            <a:xfrm>
              <a:off x="381000" y="3581399"/>
              <a:ext cx="8305800" cy="685801"/>
              <a:chOff x="381000" y="3581399"/>
              <a:chExt cx="8305800" cy="685801"/>
            </a:xfrm>
          </p:grpSpPr>
          <p:sp>
            <p:nvSpPr>
              <p:cNvPr id="17" name="Pentagon 16"/>
              <p:cNvSpPr/>
              <p:nvPr/>
            </p:nvSpPr>
            <p:spPr>
              <a:xfrm>
                <a:off x="381000" y="3581399"/>
                <a:ext cx="8305800" cy="685801"/>
              </a:xfrm>
              <a:prstGeom prst="homePlat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/>
              </a:p>
            </p:txBody>
          </p:sp>
          <p:pic>
            <p:nvPicPr>
              <p:cNvPr id="18" name="Picture 17" descr="red-data-transfer-icon.png"/>
              <p:cNvPicPr>
                <a:picLocks noChangeAspect="1"/>
              </p:cNvPicPr>
              <p:nvPr/>
            </p:nvPicPr>
            <p:blipFill>
              <a:blip r:embed="rId5" cstate="print"/>
              <a:srcRect b="6481"/>
              <a:stretch>
                <a:fillRect/>
              </a:stretch>
            </p:blipFill>
            <p:spPr>
              <a:xfrm>
                <a:off x="386170" y="3581400"/>
                <a:ext cx="675460" cy="641350"/>
              </a:xfrm>
              <a:prstGeom prst="ellipse">
                <a:avLst/>
              </a:prstGeom>
              <a:effectLst/>
            </p:spPr>
          </p:pic>
        </p:grpSp>
        <p:sp>
          <p:nvSpPr>
            <p:cNvPr id="187406" name="TextBox 15"/>
            <p:cNvSpPr txBox="1">
              <a:spLocks noChangeArrowheads="1"/>
            </p:cNvSpPr>
            <p:nvPr/>
          </p:nvSpPr>
          <p:spPr bwMode="auto">
            <a:xfrm>
              <a:off x="1066800" y="3729700"/>
              <a:ext cx="1600200" cy="40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Product 1</a:t>
              </a:r>
            </a:p>
          </p:txBody>
        </p:sp>
      </p:grp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572000" y="2946401"/>
            <a:ext cx="2286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Comparison 1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620000" y="2979738"/>
            <a:ext cx="2057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Comparison 1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543800" y="3894138"/>
            <a:ext cx="2057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Comparison 2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267200" y="3894138"/>
            <a:ext cx="2743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Comparison 2</a:t>
            </a:r>
          </a:p>
        </p:txBody>
      </p:sp>
      <p:grpSp>
        <p:nvGrpSpPr>
          <p:cNvPr id="11" name="Group 2"/>
          <p:cNvGrpSpPr>
            <a:grpSpLocks/>
          </p:cNvGrpSpPr>
          <p:nvPr/>
        </p:nvGrpSpPr>
        <p:grpSpPr bwMode="auto">
          <a:xfrm>
            <a:off x="1905000" y="4748209"/>
            <a:ext cx="8305800" cy="685800"/>
            <a:chOff x="381000" y="5181600"/>
            <a:chExt cx="8305800" cy="685486"/>
          </a:xfrm>
        </p:grpSpPr>
        <p:grpSp>
          <p:nvGrpSpPr>
            <p:cNvPr id="12" name="Group 48"/>
            <p:cNvGrpSpPr>
              <a:grpSpLocks/>
            </p:cNvGrpSpPr>
            <p:nvPr/>
          </p:nvGrpSpPr>
          <p:grpSpPr bwMode="auto">
            <a:xfrm>
              <a:off x="381000" y="5181600"/>
              <a:ext cx="8305800" cy="685486"/>
              <a:chOff x="381000" y="5181600"/>
              <a:chExt cx="8305800" cy="685486"/>
            </a:xfrm>
          </p:grpSpPr>
          <p:sp>
            <p:nvSpPr>
              <p:cNvPr id="28" name="Pentagon 27"/>
              <p:cNvSpPr/>
              <p:nvPr/>
            </p:nvSpPr>
            <p:spPr>
              <a:xfrm>
                <a:off x="381000" y="5181600"/>
                <a:ext cx="8305800" cy="685486"/>
              </a:xfrm>
              <a:prstGeom prst="homePlat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2000"/>
              </a:p>
            </p:txBody>
          </p:sp>
          <p:pic>
            <p:nvPicPr>
              <p:cNvPr id="29" name="Picture 28" descr="key red.png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45153" y="5213156"/>
                <a:ext cx="621647" cy="617220"/>
              </a:xfrm>
              <a:prstGeom prst="rect">
                <a:avLst/>
              </a:prstGeom>
              <a:effectLst/>
            </p:spPr>
          </p:pic>
        </p:grpSp>
        <p:sp>
          <p:nvSpPr>
            <p:cNvPr id="27" name="TextBox 4"/>
            <p:cNvSpPr txBox="1">
              <a:spLocks noChangeArrowheads="1"/>
            </p:cNvSpPr>
            <p:nvPr/>
          </p:nvSpPr>
          <p:spPr bwMode="auto">
            <a:xfrm>
              <a:off x="1066800" y="5310132"/>
              <a:ext cx="1600200" cy="399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b="1" dirty="0"/>
                <a:t>Product 3</a:t>
              </a:r>
            </a:p>
          </p:txBody>
        </p:sp>
      </p:grp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543800" y="4919662"/>
            <a:ext cx="2057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dirty="0"/>
              <a:t>Comparison 3</a:t>
            </a: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267200" y="4876800"/>
            <a:ext cx="2743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/>
              <a:t>Comparison 3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5127628" y="4060826"/>
            <a:ext cx="4222750" cy="5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2080419" y="4060031"/>
            <a:ext cx="4222750" cy="158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7467600" y="1676400"/>
            <a:ext cx="2363398" cy="882650"/>
            <a:chOff x="3200400" y="1936750"/>
            <a:chExt cx="2363398" cy="882650"/>
          </a:xfrm>
        </p:grpSpPr>
        <p:sp>
          <p:nvSpPr>
            <p:cNvPr id="43" name="Rounded Rectangle 42"/>
            <p:cNvSpPr/>
            <p:nvPr/>
          </p:nvSpPr>
          <p:spPr>
            <a:xfrm>
              <a:off x="3428998" y="2057400"/>
              <a:ext cx="2134800" cy="762000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274320"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Point to compare 2</a:t>
              </a:r>
            </a:p>
          </p:txBody>
        </p:sp>
        <p:pic>
          <p:nvPicPr>
            <p:cNvPr id="44" name="Picture 2" descr="C:\Documents and Settings\user\My Documents\My Pictures\Microsoft Clip Organizer\j0431493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200400" y="1936750"/>
              <a:ext cx="560829" cy="427164"/>
            </a:xfrm>
            <a:prstGeom prst="rect">
              <a:avLst/>
            </a:prstGeom>
            <a:noFill/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>
          <a:xfrm>
            <a:off x="1752600" y="518319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Numbered Matrix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810000" y="1676400"/>
            <a:ext cx="5753100" cy="914400"/>
            <a:chOff x="2305051" y="2057400"/>
            <a:chExt cx="5753100" cy="914400"/>
          </a:xfrm>
          <a:solidFill>
            <a:schemeClr val="bg2">
              <a:lumMod val="25000"/>
            </a:schemeClr>
          </a:solidFill>
        </p:grpSpPr>
        <p:sp>
          <p:nvSpPr>
            <p:cNvPr id="10" name="Rectangle 9"/>
            <p:cNvSpPr/>
            <p:nvPr/>
          </p:nvSpPr>
          <p:spPr>
            <a:xfrm>
              <a:off x="2305051" y="2057400"/>
              <a:ext cx="16002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Comparison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924301" y="2057400"/>
              <a:ext cx="13716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05426" y="2057400"/>
              <a:ext cx="13716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686551" y="2057400"/>
              <a:ext cx="1371600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Value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647950" y="2590800"/>
            <a:ext cx="6915150" cy="914400"/>
            <a:chOff x="1143001" y="2971800"/>
            <a:chExt cx="6915150" cy="914400"/>
          </a:xfrm>
        </p:grpSpPr>
        <p:sp>
          <p:nvSpPr>
            <p:cNvPr id="15" name="Rectangle 14"/>
            <p:cNvSpPr/>
            <p:nvPr/>
          </p:nvSpPr>
          <p:spPr>
            <a:xfrm>
              <a:off x="1143001" y="2971800"/>
              <a:ext cx="11430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305051" y="2971800"/>
              <a:ext cx="16002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grpSp>
          <p:nvGrpSpPr>
            <p:cNvPr id="4" name="Group 65"/>
            <p:cNvGrpSpPr>
              <a:grpSpLocks/>
            </p:cNvGrpSpPr>
            <p:nvPr/>
          </p:nvGrpSpPr>
          <p:grpSpPr bwMode="auto">
            <a:xfrm>
              <a:off x="1295401" y="3009900"/>
              <a:ext cx="838200" cy="838200"/>
              <a:chOff x="1981200" y="990600"/>
              <a:chExt cx="5105400" cy="510540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981200" y="990600"/>
                <a:ext cx="5105400" cy="51054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FBE4AE"/>
                  </a:gs>
                  <a:gs pos="13000">
                    <a:srgbClr val="BD922A"/>
                  </a:gs>
                  <a:gs pos="21001">
                    <a:srgbClr val="BD922A"/>
                  </a:gs>
                  <a:gs pos="63000">
                    <a:srgbClr val="FBE4AE"/>
                  </a:gs>
                  <a:gs pos="67000">
                    <a:srgbClr val="BD922A"/>
                  </a:gs>
                  <a:gs pos="69000">
                    <a:srgbClr val="835E17"/>
                  </a:gs>
                  <a:gs pos="82001">
                    <a:srgbClr val="A28949"/>
                  </a:gs>
                  <a:gs pos="100000">
                    <a:srgbClr val="FAE3B7"/>
                  </a:gs>
                </a:gsLst>
                <a:lin ang="8100000" scaled="0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4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2198451" y="1309686"/>
                <a:ext cx="4570371" cy="4467226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5400" b="1" dirty="0">
                    <a:ln w="12700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23" name="Rounded Rectangle 26"/>
              <p:cNvSpPr/>
              <p:nvPr/>
            </p:nvSpPr>
            <p:spPr bwMode="auto">
              <a:xfrm>
                <a:off x="2309957" y="1387045"/>
                <a:ext cx="4341527" cy="1701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GB" sz="66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3924301" y="29718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05426" y="29718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686551" y="29718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 </a:t>
              </a:r>
            </a:p>
          </p:txBody>
        </p:sp>
      </p:grpSp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2647950" y="3505200"/>
            <a:ext cx="6915150" cy="914400"/>
            <a:chOff x="1143000" y="3886200"/>
            <a:chExt cx="6915151" cy="914400"/>
          </a:xfrm>
        </p:grpSpPr>
        <p:sp>
          <p:nvSpPr>
            <p:cNvPr id="25" name="Rectangle 24"/>
            <p:cNvSpPr/>
            <p:nvPr/>
          </p:nvSpPr>
          <p:spPr>
            <a:xfrm>
              <a:off x="1143000" y="3886200"/>
              <a:ext cx="11430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305050" y="3886200"/>
              <a:ext cx="16002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grpSp>
          <p:nvGrpSpPr>
            <p:cNvPr id="6" name="Group 65"/>
            <p:cNvGrpSpPr>
              <a:grpSpLocks/>
            </p:cNvGrpSpPr>
            <p:nvPr/>
          </p:nvGrpSpPr>
          <p:grpSpPr bwMode="auto">
            <a:xfrm>
              <a:off x="1295401" y="3914775"/>
              <a:ext cx="838200" cy="838200"/>
              <a:chOff x="1981200" y="990600"/>
              <a:chExt cx="5105400" cy="5105400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1981194" y="990600"/>
                <a:ext cx="5105400" cy="51054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FBE4AE"/>
                  </a:gs>
                  <a:gs pos="13000">
                    <a:srgbClr val="BD922A"/>
                  </a:gs>
                  <a:gs pos="21001">
                    <a:srgbClr val="BD922A"/>
                  </a:gs>
                  <a:gs pos="63000">
                    <a:srgbClr val="FBE4AE"/>
                  </a:gs>
                  <a:gs pos="67000">
                    <a:srgbClr val="BD922A"/>
                  </a:gs>
                  <a:gs pos="69000">
                    <a:srgbClr val="835E17"/>
                  </a:gs>
                  <a:gs pos="82001">
                    <a:srgbClr val="A28949"/>
                  </a:gs>
                  <a:gs pos="100000">
                    <a:srgbClr val="FAE3B7"/>
                  </a:gs>
                </a:gsLst>
                <a:lin ang="8100000" scaled="0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4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2198451" y="1309686"/>
                <a:ext cx="4570371" cy="4467226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5400" b="1" dirty="0">
                    <a:ln w="12700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 pitchFamily="34" charset="0"/>
                  </a:rPr>
                  <a:t>2</a:t>
                </a:r>
              </a:p>
            </p:txBody>
          </p:sp>
          <p:sp>
            <p:nvSpPr>
              <p:cNvPr id="33" name="Rounded Rectangle 26"/>
              <p:cNvSpPr/>
              <p:nvPr/>
            </p:nvSpPr>
            <p:spPr bwMode="auto">
              <a:xfrm>
                <a:off x="2309951" y="1387045"/>
                <a:ext cx="4341527" cy="1701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GB" sz="66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>
            <a:xfrm>
              <a:off x="3924300" y="3886200"/>
              <a:ext cx="13716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305426" y="3886200"/>
              <a:ext cx="13716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686551" y="3886200"/>
              <a:ext cx="1371600" cy="9144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</p:grp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2647950" y="4419600"/>
            <a:ext cx="6915150" cy="914400"/>
            <a:chOff x="1143001" y="4800600"/>
            <a:chExt cx="6915150" cy="914400"/>
          </a:xfrm>
        </p:grpSpPr>
        <p:sp>
          <p:nvSpPr>
            <p:cNvPr id="35" name="Rectangle 34"/>
            <p:cNvSpPr/>
            <p:nvPr/>
          </p:nvSpPr>
          <p:spPr>
            <a:xfrm>
              <a:off x="1143001" y="4800600"/>
              <a:ext cx="11430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305051" y="4800600"/>
              <a:ext cx="16002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Comparison</a:t>
              </a:r>
            </a:p>
          </p:txBody>
        </p:sp>
        <p:grpSp>
          <p:nvGrpSpPr>
            <p:cNvPr id="8" name="Group 65"/>
            <p:cNvGrpSpPr>
              <a:grpSpLocks/>
            </p:cNvGrpSpPr>
            <p:nvPr/>
          </p:nvGrpSpPr>
          <p:grpSpPr bwMode="auto">
            <a:xfrm>
              <a:off x="1295401" y="4838700"/>
              <a:ext cx="838200" cy="838200"/>
              <a:chOff x="1981200" y="990600"/>
              <a:chExt cx="5105400" cy="5105400"/>
            </a:xfrm>
          </p:grpSpPr>
          <p:sp>
            <p:nvSpPr>
              <p:cNvPr id="41" name="Rounded Rectangle 29"/>
              <p:cNvSpPr/>
              <p:nvPr/>
            </p:nvSpPr>
            <p:spPr>
              <a:xfrm>
                <a:off x="1981200" y="990600"/>
                <a:ext cx="5105400" cy="51054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FBE4AE"/>
                  </a:gs>
                  <a:gs pos="13000">
                    <a:srgbClr val="BD922A"/>
                  </a:gs>
                  <a:gs pos="21001">
                    <a:srgbClr val="BD922A"/>
                  </a:gs>
                  <a:gs pos="63000">
                    <a:srgbClr val="FBE4AE"/>
                  </a:gs>
                  <a:gs pos="67000">
                    <a:srgbClr val="BD922A"/>
                  </a:gs>
                  <a:gs pos="69000">
                    <a:srgbClr val="835E17"/>
                  </a:gs>
                  <a:gs pos="82001">
                    <a:srgbClr val="A28949"/>
                  </a:gs>
                  <a:gs pos="100000">
                    <a:srgbClr val="FAE3B7"/>
                  </a:gs>
                </a:gsLst>
                <a:lin ang="8100000" scaled="0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54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2198451" y="1309686"/>
                <a:ext cx="4570371" cy="4467226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5400" b="1" dirty="0">
                    <a:ln w="12700">
                      <a:solidFill>
                        <a:schemeClr val="bg2">
                          <a:lumMod val="25000"/>
                        </a:schemeClr>
                      </a:solidFill>
                      <a:prstDash val="solid"/>
                    </a:ln>
                    <a:solidFill>
                      <a:schemeClr val="bg2">
                        <a:tint val="85000"/>
                        <a:satMod val="155000"/>
                      </a:schemeClr>
                    </a:solidFill>
                    <a:effectLst>
                      <a:outerShdw blurRad="41275" dist="20320" dir="1800000" algn="tl" rotWithShape="0">
                        <a:srgbClr val="000000">
                          <a:alpha val="40000"/>
                        </a:srgbClr>
                      </a:outerShdw>
                    </a:effectLst>
                    <a:latin typeface="Calibri" pitchFamily="34" charset="0"/>
                  </a:rPr>
                  <a:t>3</a:t>
                </a:r>
              </a:p>
            </p:txBody>
          </p:sp>
          <p:sp>
            <p:nvSpPr>
              <p:cNvPr id="43" name="Rounded Rectangle 26"/>
              <p:cNvSpPr/>
              <p:nvPr/>
            </p:nvSpPr>
            <p:spPr bwMode="auto">
              <a:xfrm>
                <a:off x="2309957" y="1387045"/>
                <a:ext cx="4341527" cy="17018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56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GB" sz="6600" b="1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Calibri" pitchFamily="34" charset="0"/>
                </a:endParaRPr>
              </a:p>
            </p:txBody>
          </p:sp>
        </p:grpSp>
        <p:sp>
          <p:nvSpPr>
            <p:cNvPr id="38" name="Rectangle 37"/>
            <p:cNvSpPr/>
            <p:nvPr/>
          </p:nvSpPr>
          <p:spPr>
            <a:xfrm>
              <a:off x="3924301" y="48006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305426" y="48006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686551" y="4800600"/>
              <a:ext cx="1371600" cy="914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Calibri" pitchFamily="34" charset="0"/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9434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4495800"/>
            <a:ext cx="12096000" cy="1143000"/>
            <a:chOff x="0" y="2086"/>
            <a:chExt cx="5760" cy="1056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2286000" y="2209800"/>
            <a:ext cx="7924800" cy="3276600"/>
          </a:xfrm>
          <a:prstGeom prst="roundRect">
            <a:avLst>
              <a:gd name="adj" fmla="val 4341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  <a:scene3d>
            <a:camera prst="perspectiveRight">
              <a:rot lat="0" lon="20099999" rev="0"/>
            </a:camera>
            <a:lightRig rig="glow" dir="t"/>
          </a:scene3d>
          <a:sp3d extrusionH="635000" contourW="12700" prstMaterial="powder">
            <a:bevelT prst="angle"/>
            <a:bevelB/>
            <a:extrusionClr>
              <a:schemeClr val="bg1">
                <a:lumMod val="85000"/>
              </a:schemeClr>
            </a:extrusionClr>
            <a:contourClr>
              <a:schemeClr val="accent1">
                <a:lumMod val="40000"/>
                <a:lumOff val="6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3D Matrix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559270" y="2438400"/>
            <a:ext cx="7315200" cy="2832540"/>
            <a:chOff x="738350" y="1524000"/>
            <a:chExt cx="7315200" cy="2832540"/>
          </a:xfrm>
          <a:scene3d>
            <a:camera prst="perspectiveRight">
              <a:rot lat="0" lon="20099999" rev="0"/>
            </a:camera>
            <a:lightRig rig="threePt" dir="t"/>
          </a:scene3d>
        </p:grpSpPr>
        <p:sp>
          <p:nvSpPr>
            <p:cNvPr id="4" name="Rectangle 3"/>
            <p:cNvSpPr/>
            <p:nvPr/>
          </p:nvSpPr>
          <p:spPr>
            <a:xfrm>
              <a:off x="738350" y="1524000"/>
              <a:ext cx="2286000" cy="53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Label 1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24350" y="1524000"/>
              <a:ext cx="1676400" cy="53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Value 1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700750" y="1524000"/>
              <a:ext cx="1676400" cy="53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Value 2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377150" y="1524000"/>
              <a:ext cx="1676400" cy="5334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Value 3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738350" y="2102070"/>
              <a:ext cx="2286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Description 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24350" y="210207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Value 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700750" y="210207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2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7150" y="210207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Value 3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38350" y="2680140"/>
              <a:ext cx="22860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Description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024350" y="2680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Value 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700750" y="2680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377150" y="2680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3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38350" y="3252950"/>
              <a:ext cx="22860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Description 3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4350" y="325295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Value 1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700750" y="325295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2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377150" y="3252950"/>
              <a:ext cx="1676400" cy="533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Value 3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38350" y="3823140"/>
              <a:ext cx="22860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Description 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24350" y="3823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1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700750" y="3823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2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77150" y="3823140"/>
              <a:ext cx="1676400" cy="533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Value 3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2133600" y="91440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delete the unwanted rows and columns or delete the arrow as per your requirement.</a:t>
            </a:r>
          </a:p>
        </p:txBody>
      </p:sp>
      <p:sp>
        <p:nvSpPr>
          <p:cNvPr id="32" name="Down Arrow 31"/>
          <p:cNvSpPr/>
          <p:nvPr/>
        </p:nvSpPr>
        <p:spPr>
          <a:xfrm>
            <a:off x="3276600" y="1762348"/>
            <a:ext cx="762000" cy="609600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  <a:scene3d>
            <a:camera prst="perspectiveRigh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15625 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3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625 0.0081 L 0.30625 0.0192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625 0.01921 L 0.425 0.0333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2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8100" y="4495800"/>
            <a:ext cx="12115800" cy="23039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001915" y="1676400"/>
            <a:ext cx="6283325" cy="6362349"/>
            <a:chOff x="7775308" y="1485901"/>
            <a:chExt cx="6283325" cy="6362349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4" name="Pie 3"/>
            <p:cNvSpPr/>
            <p:nvPr/>
          </p:nvSpPr>
          <p:spPr>
            <a:xfrm>
              <a:off x="7775308" y="1485901"/>
              <a:ext cx="6283325" cy="6362349"/>
            </a:xfrm>
            <a:prstGeom prst="pie">
              <a:avLst>
                <a:gd name="adj1" fmla="val 10767538"/>
                <a:gd name="adj2" fmla="val 51666"/>
              </a:avLst>
            </a:prstGeom>
            <a:gradFill flip="none" rotWithShape="1">
              <a:gsLst>
                <a:gs pos="15000">
                  <a:schemeClr val="tx1">
                    <a:lumMod val="85000"/>
                    <a:lumOff val="15000"/>
                  </a:schemeClr>
                </a:gs>
                <a:gs pos="20000">
                  <a:srgbClr val="5F5F5F"/>
                </a:gs>
                <a:gs pos="31000">
                  <a:srgbClr val="5F5F5F"/>
                </a:gs>
                <a:gs pos="71000">
                  <a:srgbClr val="FFFFFF"/>
                </a:gs>
                <a:gs pos="78000">
                  <a:srgbClr val="B2B2B2"/>
                </a:gs>
                <a:gs pos="83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8" name="Pie 27"/>
            <p:cNvSpPr/>
            <p:nvPr/>
          </p:nvSpPr>
          <p:spPr>
            <a:xfrm>
              <a:off x="8111268" y="1826774"/>
              <a:ext cx="5686793" cy="5717026"/>
            </a:xfrm>
            <a:prstGeom prst="pie">
              <a:avLst>
                <a:gd name="adj1" fmla="val 10767990"/>
                <a:gd name="adj2" fmla="val 51666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8313812" y="2133600"/>
              <a:ext cx="5316148" cy="5181600"/>
              <a:chOff x="-331707" y="1995178"/>
              <a:chExt cx="5425981" cy="5446488"/>
            </a:xfrm>
          </p:grpSpPr>
          <p:sp>
            <p:nvSpPr>
              <p:cNvPr id="5" name="Block Arc 4"/>
              <p:cNvSpPr/>
              <p:nvPr/>
            </p:nvSpPr>
            <p:spPr>
              <a:xfrm>
                <a:off x="-331707" y="1995178"/>
                <a:ext cx="5413027" cy="5432510"/>
              </a:xfrm>
              <a:prstGeom prst="blockArc">
                <a:avLst>
                  <a:gd name="adj1" fmla="val 10788419"/>
                  <a:gd name="adj2" fmla="val 13497511"/>
                  <a:gd name="adj3" fmla="val 8888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Block Arc 36"/>
              <p:cNvSpPr/>
              <p:nvPr/>
            </p:nvSpPr>
            <p:spPr>
              <a:xfrm>
                <a:off x="-331707" y="1995178"/>
                <a:ext cx="5413027" cy="5432510"/>
              </a:xfrm>
              <a:prstGeom prst="blockArc">
                <a:avLst>
                  <a:gd name="adj1" fmla="val 13482064"/>
                  <a:gd name="adj2" fmla="val 16003636"/>
                  <a:gd name="adj3" fmla="val 8917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Block Arc 37"/>
              <p:cNvSpPr/>
              <p:nvPr/>
            </p:nvSpPr>
            <p:spPr>
              <a:xfrm>
                <a:off x="-331707" y="1995178"/>
                <a:ext cx="5413027" cy="5432510"/>
              </a:xfrm>
              <a:prstGeom prst="blockArc">
                <a:avLst>
                  <a:gd name="adj1" fmla="val 15998843"/>
                  <a:gd name="adj2" fmla="val 19041408"/>
                  <a:gd name="adj3" fmla="val 8934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Block Arc 38"/>
              <p:cNvSpPr/>
              <p:nvPr/>
            </p:nvSpPr>
            <p:spPr>
              <a:xfrm>
                <a:off x="-318753" y="2009156"/>
                <a:ext cx="5413027" cy="5432510"/>
              </a:xfrm>
              <a:prstGeom prst="blockArc">
                <a:avLst>
                  <a:gd name="adj1" fmla="val 18941787"/>
                  <a:gd name="adj2" fmla="val 12898"/>
                  <a:gd name="adj3" fmla="val 8706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5" name="Pie 34"/>
            <p:cNvSpPr/>
            <p:nvPr/>
          </p:nvSpPr>
          <p:spPr>
            <a:xfrm>
              <a:off x="8810693" y="2590799"/>
              <a:ext cx="4209471" cy="4114801"/>
            </a:xfrm>
            <a:prstGeom prst="pie">
              <a:avLst>
                <a:gd name="adj1" fmla="val 10767538"/>
                <a:gd name="adj2" fmla="val 51666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6" name="Pie 35"/>
            <p:cNvSpPr/>
            <p:nvPr/>
          </p:nvSpPr>
          <p:spPr>
            <a:xfrm>
              <a:off x="9135462" y="2836691"/>
              <a:ext cx="3685540" cy="3671123"/>
            </a:xfrm>
            <a:prstGeom prst="pie">
              <a:avLst>
                <a:gd name="adj1" fmla="val 10767538"/>
                <a:gd name="adj2" fmla="val 51666"/>
              </a:avLst>
            </a:prstGeom>
            <a:solidFill>
              <a:schemeClr val="bg2">
                <a:lumMod val="50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4" name="Pie 33"/>
            <p:cNvSpPr/>
            <p:nvPr/>
          </p:nvSpPr>
          <p:spPr>
            <a:xfrm>
              <a:off x="9506462" y="3194515"/>
              <a:ext cx="2966426" cy="2981543"/>
            </a:xfrm>
            <a:prstGeom prst="pie">
              <a:avLst>
                <a:gd name="adj1" fmla="val 10767538"/>
                <a:gd name="adj2" fmla="val 51666"/>
              </a:avLst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</p:grpSp>
      <p:sp>
        <p:nvSpPr>
          <p:cNvPr id="19" name="Isosceles Triangle 18"/>
          <p:cNvSpPr/>
          <p:nvPr/>
        </p:nvSpPr>
        <p:spPr>
          <a:xfrm rot="20100000">
            <a:off x="4406189" y="2111432"/>
            <a:ext cx="152400" cy="28194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rot="17400000">
            <a:off x="3720510" y="2938731"/>
            <a:ext cx="152400" cy="28194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1" name="Isosceles Triangle 20"/>
          <p:cNvSpPr/>
          <p:nvPr/>
        </p:nvSpPr>
        <p:spPr>
          <a:xfrm rot="22860000">
            <a:off x="5548769" y="2056908"/>
            <a:ext cx="152400" cy="28194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2" name="Isosceles Triangle 21"/>
          <p:cNvSpPr/>
          <p:nvPr/>
        </p:nvSpPr>
        <p:spPr>
          <a:xfrm rot="25380000">
            <a:off x="6323598" y="2758536"/>
            <a:ext cx="152400" cy="2819400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7" name="Pie 16"/>
          <p:cNvSpPr/>
          <p:nvPr/>
        </p:nvSpPr>
        <p:spPr>
          <a:xfrm flipV="1">
            <a:off x="4854520" y="4661582"/>
            <a:ext cx="474025" cy="474025"/>
          </a:xfrm>
          <a:prstGeom prst="pie">
            <a:avLst>
              <a:gd name="adj1" fmla="val 0"/>
              <a:gd name="adj2" fmla="val 10817362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>
            <a:solidFill>
              <a:schemeClr val="bg1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70923" y="4652139"/>
            <a:ext cx="6978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Low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45853" y="4652139"/>
            <a:ext cx="821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High</a:t>
            </a: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sz="4000" dirty="0"/>
              <a:t>Performance level</a:t>
            </a:r>
          </a:p>
        </p:txBody>
      </p:sp>
      <p:grpSp>
        <p:nvGrpSpPr>
          <p:cNvPr id="2" name="Group 32"/>
          <p:cNvGrpSpPr/>
          <p:nvPr/>
        </p:nvGrpSpPr>
        <p:grpSpPr>
          <a:xfrm>
            <a:off x="8666085" y="1809571"/>
            <a:ext cx="3048000" cy="1276529"/>
            <a:chOff x="6096000" y="1143794"/>
            <a:chExt cx="3048000" cy="1276529"/>
          </a:xfrm>
        </p:grpSpPr>
        <p:sp>
          <p:nvSpPr>
            <p:cNvPr id="25" name="TextBox 24"/>
            <p:cNvSpPr txBox="1"/>
            <p:nvPr/>
          </p:nvSpPr>
          <p:spPr>
            <a:xfrm>
              <a:off x="6172200" y="1219994"/>
              <a:ext cx="297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delete the unnecessary </a:t>
              </a:r>
              <a:r>
                <a:rPr lang="en-US" sz="2400">
                  <a:latin typeface="Calibri" pitchFamily="34" charset="0"/>
                </a:rPr>
                <a:t>needles as per your need</a:t>
              </a:r>
              <a:endParaRPr lang="en-US" sz="2400" dirty="0">
                <a:latin typeface="Calibri" pitchFamily="34" charset="0"/>
              </a:endParaRPr>
            </a:p>
          </p:txBody>
        </p:sp>
        <p:grpSp>
          <p:nvGrpSpPr>
            <p:cNvPr id="3" name="Group 31"/>
            <p:cNvGrpSpPr/>
            <p:nvPr/>
          </p:nvGrpSpPr>
          <p:grpSpPr>
            <a:xfrm>
              <a:off x="6096000" y="1143794"/>
              <a:ext cx="2819400" cy="1066800"/>
              <a:chOff x="6096000" y="1143794"/>
              <a:chExt cx="2819400" cy="10668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>
                <a:off x="5562997" y="1676797"/>
                <a:ext cx="1066800" cy="79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6096000" y="1143794"/>
                <a:ext cx="281940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/>
          <p:cNvSpPr txBox="1"/>
          <p:nvPr/>
        </p:nvSpPr>
        <p:spPr>
          <a:xfrm>
            <a:off x="2516066" y="1590991"/>
            <a:ext cx="1125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Average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500645" y="1547654"/>
            <a:ext cx="1981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Above Average</a:t>
            </a:r>
          </a:p>
        </p:txBody>
      </p:sp>
    </p:spTree>
    <p:extLst>
      <p:ext uri="{BB962C8B-B14F-4D97-AF65-F5344CB8AC3E}">
        <p14:creationId xmlns:p14="http://schemas.microsoft.com/office/powerpoint/2010/main" val="396183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849-1234251683JKYT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0000" contrast="40000"/>
          </a:blip>
          <a:stretch>
            <a:fillRect/>
          </a:stretch>
        </p:blipFill>
        <p:spPr>
          <a:xfrm>
            <a:off x="2590800" y="1371600"/>
            <a:ext cx="7522029" cy="411361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9086000" lon="19067999" rev="3108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</p:pic>
      <p:grpSp>
        <p:nvGrpSpPr>
          <p:cNvPr id="2" name="Group 14"/>
          <p:cNvGrpSpPr/>
          <p:nvPr/>
        </p:nvGrpSpPr>
        <p:grpSpPr>
          <a:xfrm>
            <a:off x="2298174" y="2222739"/>
            <a:ext cx="2109850" cy="1531633"/>
            <a:chOff x="1143000" y="1806130"/>
            <a:chExt cx="2109850" cy="1531633"/>
          </a:xfrm>
        </p:grpSpPr>
        <p:sp>
          <p:nvSpPr>
            <p:cNvPr id="9" name="TextBox 8"/>
            <p:cNvSpPr txBox="1"/>
            <p:nvPr/>
          </p:nvSpPr>
          <p:spPr>
            <a:xfrm>
              <a:off x="1256598" y="1806130"/>
              <a:ext cx="1996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Country Name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 rot="5400000">
              <a:off x="1720534" y="2801985"/>
              <a:ext cx="1069968" cy="15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43000" y="2267795"/>
              <a:ext cx="2109850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5"/>
          <p:cNvGrpSpPr/>
          <p:nvPr/>
        </p:nvGrpSpPr>
        <p:grpSpPr>
          <a:xfrm>
            <a:off x="4700649" y="1761074"/>
            <a:ext cx="2109850" cy="1531633"/>
            <a:chOff x="1143000" y="1806130"/>
            <a:chExt cx="2109850" cy="1531633"/>
          </a:xfrm>
        </p:grpSpPr>
        <p:sp>
          <p:nvSpPr>
            <p:cNvPr id="17" name="TextBox 16"/>
            <p:cNvSpPr txBox="1"/>
            <p:nvPr/>
          </p:nvSpPr>
          <p:spPr>
            <a:xfrm>
              <a:off x="1256598" y="1806130"/>
              <a:ext cx="1996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Country Name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5400000">
              <a:off x="1720534" y="2801985"/>
              <a:ext cx="1069968" cy="15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143000" y="2267795"/>
              <a:ext cx="2109850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9"/>
          <p:cNvGrpSpPr/>
          <p:nvPr/>
        </p:nvGrpSpPr>
        <p:grpSpPr>
          <a:xfrm>
            <a:off x="7872741" y="3292707"/>
            <a:ext cx="2109850" cy="1362411"/>
            <a:chOff x="1690646" y="228322"/>
            <a:chExt cx="2109850" cy="1362411"/>
          </a:xfrm>
        </p:grpSpPr>
        <p:sp>
          <p:nvSpPr>
            <p:cNvPr id="21" name="TextBox 20"/>
            <p:cNvSpPr txBox="1"/>
            <p:nvPr/>
          </p:nvSpPr>
          <p:spPr>
            <a:xfrm>
              <a:off x="1804244" y="1129068"/>
              <a:ext cx="1996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Country Name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2296786" y="677107"/>
              <a:ext cx="899158" cy="15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90646" y="1127480"/>
              <a:ext cx="2109850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4"/>
          <p:cNvGrpSpPr/>
          <p:nvPr/>
        </p:nvGrpSpPr>
        <p:grpSpPr>
          <a:xfrm>
            <a:off x="7395749" y="1371600"/>
            <a:ext cx="2112426" cy="1616954"/>
            <a:chOff x="2254724" y="1720809"/>
            <a:chExt cx="2112426" cy="1616954"/>
          </a:xfrm>
        </p:grpSpPr>
        <p:sp>
          <p:nvSpPr>
            <p:cNvPr id="26" name="TextBox 25"/>
            <p:cNvSpPr txBox="1"/>
            <p:nvPr/>
          </p:nvSpPr>
          <p:spPr>
            <a:xfrm>
              <a:off x="2311523" y="1720809"/>
              <a:ext cx="19962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Country Name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>
              <a:off x="1720534" y="2801985"/>
              <a:ext cx="1069968" cy="1588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57300" y="2270971"/>
              <a:ext cx="2109850" cy="1588"/>
            </a:xfrm>
            <a:prstGeom prst="line">
              <a:avLst/>
            </a:prstGeom>
            <a:ln w="190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5C6E2CC6-82B9-4253-A5DF-4501F4F7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Our Geographical Presence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Arrow Connector 21"/>
          <p:cNvCxnSpPr/>
          <p:nvPr/>
        </p:nvCxnSpPr>
        <p:spPr>
          <a:xfrm rot="5400000" flipH="1" flipV="1">
            <a:off x="7963694" y="3161506"/>
            <a:ext cx="2362200" cy="158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Health risk growing with 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438400" y="2667000"/>
            <a:ext cx="7620000" cy="2590800"/>
            <a:chOff x="304800" y="2590800"/>
            <a:chExt cx="8445910" cy="1524000"/>
          </a:xfrm>
          <a:scene3d>
            <a:camera prst="perspectiveContrastingRightFacing"/>
            <a:lightRig rig="threePt" dir="t"/>
          </a:scene3d>
        </p:grpSpPr>
        <p:sp>
          <p:nvSpPr>
            <p:cNvPr id="3" name="Isosceles Triangle 2"/>
            <p:cNvSpPr/>
            <p:nvPr/>
          </p:nvSpPr>
          <p:spPr>
            <a:xfrm>
              <a:off x="304800" y="3886200"/>
              <a:ext cx="1295400" cy="2286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 extrusionH="1587500" prstMaterial="matt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reeform 3"/>
            <p:cNvSpPr/>
            <p:nvPr/>
          </p:nvSpPr>
          <p:spPr>
            <a:xfrm>
              <a:off x="1666568" y="3635478"/>
              <a:ext cx="1312606" cy="479322"/>
            </a:xfrm>
            <a:custGeom>
              <a:avLst/>
              <a:gdLst>
                <a:gd name="connsiteX0" fmla="*/ 1312606 w 1312606"/>
                <a:gd name="connsiteY0" fmla="*/ 0 h 958645"/>
                <a:gd name="connsiteX1" fmla="*/ 1312606 w 1312606"/>
                <a:gd name="connsiteY1" fmla="*/ 958645 h 958645"/>
                <a:gd name="connsiteX2" fmla="*/ 14748 w 1312606"/>
                <a:gd name="connsiteY2" fmla="*/ 958645 h 958645"/>
                <a:gd name="connsiteX3" fmla="*/ 0 w 1312606"/>
                <a:gd name="connsiteY3" fmla="*/ 457200 h 958645"/>
                <a:gd name="connsiteX4" fmla="*/ 1312606 w 1312606"/>
                <a:gd name="connsiteY4" fmla="*/ 0 h 958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606" h="958645">
                  <a:moveTo>
                    <a:pt x="1312606" y="0"/>
                  </a:moveTo>
                  <a:lnTo>
                    <a:pt x="1312606" y="958645"/>
                  </a:lnTo>
                  <a:lnTo>
                    <a:pt x="14748" y="958645"/>
                  </a:lnTo>
                  <a:lnTo>
                    <a:pt x="0" y="457200"/>
                  </a:lnTo>
                  <a:lnTo>
                    <a:pt x="1312606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  <a:sp3d extrusionH="1587500" prstMaterial="matte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reeform 4"/>
            <p:cNvSpPr/>
            <p:nvPr/>
          </p:nvSpPr>
          <p:spPr>
            <a:xfrm>
              <a:off x="3048000" y="3374136"/>
              <a:ext cx="1386349" cy="740664"/>
            </a:xfrm>
            <a:custGeom>
              <a:avLst/>
              <a:gdLst>
                <a:gd name="connsiteX0" fmla="*/ 1386349 w 1386349"/>
                <a:gd name="connsiteY0" fmla="*/ 0 h 1445342"/>
                <a:gd name="connsiteX1" fmla="*/ 1386349 w 1386349"/>
                <a:gd name="connsiteY1" fmla="*/ 1445342 h 1445342"/>
                <a:gd name="connsiteX2" fmla="*/ 0 w 1386349"/>
                <a:gd name="connsiteY2" fmla="*/ 1445342 h 1445342"/>
                <a:gd name="connsiteX3" fmla="*/ 0 w 1386349"/>
                <a:gd name="connsiteY3" fmla="*/ 501445 h 1445342"/>
                <a:gd name="connsiteX4" fmla="*/ 1386349 w 1386349"/>
                <a:gd name="connsiteY4" fmla="*/ 0 h 144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6349" h="1445342">
                  <a:moveTo>
                    <a:pt x="1386349" y="0"/>
                  </a:moveTo>
                  <a:lnTo>
                    <a:pt x="1386349" y="1445342"/>
                  </a:lnTo>
                  <a:lnTo>
                    <a:pt x="0" y="1445342"/>
                  </a:lnTo>
                  <a:lnTo>
                    <a:pt x="0" y="501445"/>
                  </a:lnTo>
                  <a:lnTo>
                    <a:pt x="1386349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  <a:sp3d extrusionH="1587500" prstMaterial="matte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reeform 5"/>
            <p:cNvSpPr/>
            <p:nvPr/>
          </p:nvSpPr>
          <p:spPr>
            <a:xfrm>
              <a:off x="4495800" y="3104535"/>
              <a:ext cx="1504335" cy="1010265"/>
            </a:xfrm>
            <a:custGeom>
              <a:avLst/>
              <a:gdLst>
                <a:gd name="connsiteX0" fmla="*/ 1504335 w 1504335"/>
                <a:gd name="connsiteY0" fmla="*/ 0 h 2020529"/>
                <a:gd name="connsiteX1" fmla="*/ 1474839 w 1504335"/>
                <a:gd name="connsiteY1" fmla="*/ 2005780 h 2020529"/>
                <a:gd name="connsiteX2" fmla="*/ 0 w 1504335"/>
                <a:gd name="connsiteY2" fmla="*/ 2020529 h 2020529"/>
                <a:gd name="connsiteX3" fmla="*/ 0 w 1504335"/>
                <a:gd name="connsiteY3" fmla="*/ 516193 h 2020529"/>
                <a:gd name="connsiteX4" fmla="*/ 1504335 w 1504335"/>
                <a:gd name="connsiteY4" fmla="*/ 0 h 202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4335" h="2020529">
                  <a:moveTo>
                    <a:pt x="1504335" y="0"/>
                  </a:moveTo>
                  <a:lnTo>
                    <a:pt x="1474839" y="2005780"/>
                  </a:lnTo>
                  <a:lnTo>
                    <a:pt x="0" y="2020529"/>
                  </a:lnTo>
                  <a:lnTo>
                    <a:pt x="0" y="516193"/>
                  </a:lnTo>
                  <a:lnTo>
                    <a:pt x="15043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sp3d extrusionH="1587500" prstMaterial="matt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7467600" y="2590800"/>
              <a:ext cx="1283110" cy="1524000"/>
            </a:xfrm>
            <a:custGeom>
              <a:avLst/>
              <a:gdLst>
                <a:gd name="connsiteX0" fmla="*/ 1283110 w 1283110"/>
                <a:gd name="connsiteY0" fmla="*/ 0 h 2934929"/>
                <a:gd name="connsiteX1" fmla="*/ 1283110 w 1283110"/>
                <a:gd name="connsiteY1" fmla="*/ 2934929 h 2934929"/>
                <a:gd name="connsiteX2" fmla="*/ 0 w 1283110"/>
                <a:gd name="connsiteY2" fmla="*/ 2934929 h 2934929"/>
                <a:gd name="connsiteX3" fmla="*/ 0 w 1283110"/>
                <a:gd name="connsiteY3" fmla="*/ 501446 h 2934929"/>
                <a:gd name="connsiteX4" fmla="*/ 1283110 w 1283110"/>
                <a:gd name="connsiteY4" fmla="*/ 0 h 2934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3110" h="2934929">
                  <a:moveTo>
                    <a:pt x="1283110" y="0"/>
                  </a:moveTo>
                  <a:lnTo>
                    <a:pt x="1283110" y="2934929"/>
                  </a:lnTo>
                  <a:lnTo>
                    <a:pt x="0" y="2934929"/>
                  </a:lnTo>
                  <a:lnTo>
                    <a:pt x="0" y="501446"/>
                  </a:lnTo>
                  <a:lnTo>
                    <a:pt x="128311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ffectLst/>
            <a:sp3d extrusionH="1587500" prstMaterial="matt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Freeform 7"/>
            <p:cNvSpPr/>
            <p:nvPr/>
          </p:nvSpPr>
          <p:spPr>
            <a:xfrm>
              <a:off x="6019800" y="2853812"/>
              <a:ext cx="1371600" cy="1253613"/>
            </a:xfrm>
            <a:custGeom>
              <a:avLst/>
              <a:gdLst>
                <a:gd name="connsiteX0" fmla="*/ 1371600 w 1371600"/>
                <a:gd name="connsiteY0" fmla="*/ 0 h 2507226"/>
                <a:gd name="connsiteX1" fmla="*/ 1356852 w 1371600"/>
                <a:gd name="connsiteY1" fmla="*/ 2507226 h 2507226"/>
                <a:gd name="connsiteX2" fmla="*/ 0 w 1371600"/>
                <a:gd name="connsiteY2" fmla="*/ 2507226 h 2507226"/>
                <a:gd name="connsiteX3" fmla="*/ 14749 w 1371600"/>
                <a:gd name="connsiteY3" fmla="*/ 471948 h 2507226"/>
                <a:gd name="connsiteX4" fmla="*/ 1371600 w 1371600"/>
                <a:gd name="connsiteY4" fmla="*/ 0 h 2507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600" h="2507226">
                  <a:moveTo>
                    <a:pt x="1371600" y="0"/>
                  </a:moveTo>
                  <a:lnTo>
                    <a:pt x="1356852" y="2507226"/>
                  </a:lnTo>
                  <a:lnTo>
                    <a:pt x="0" y="2507226"/>
                  </a:lnTo>
                  <a:lnTo>
                    <a:pt x="14749" y="471948"/>
                  </a:lnTo>
                  <a:lnTo>
                    <a:pt x="137160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p3d extrusionH="1587500" prstMaterial="matte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" name="Straight Connector 10"/>
          <p:cNvCxnSpPr/>
          <p:nvPr/>
        </p:nvCxnSpPr>
        <p:spPr>
          <a:xfrm flipV="1">
            <a:off x="3247770" y="4379100"/>
            <a:ext cx="5943600" cy="1981200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5410201"/>
            <a:ext cx="1447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3200" b="1" dirty="0"/>
              <a:t>AGE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6800" y="2667001"/>
            <a:ext cx="14478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HEALTH RISK</a:t>
            </a:r>
          </a:p>
        </p:txBody>
      </p:sp>
      <p:grpSp>
        <p:nvGrpSpPr>
          <p:cNvPr id="10" name="Group 16"/>
          <p:cNvGrpSpPr/>
          <p:nvPr/>
        </p:nvGrpSpPr>
        <p:grpSpPr>
          <a:xfrm>
            <a:off x="2133600" y="1828800"/>
            <a:ext cx="3200400" cy="1371600"/>
            <a:chOff x="457200" y="1676400"/>
            <a:chExt cx="3200400" cy="1371600"/>
          </a:xfrm>
        </p:grpSpPr>
        <p:sp>
          <p:nvSpPr>
            <p:cNvPr id="18" name="TextBox 17"/>
            <p:cNvSpPr txBox="1"/>
            <p:nvPr/>
          </p:nvSpPr>
          <p:spPr>
            <a:xfrm>
              <a:off x="609600" y="1828800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here. Your text here. Your text here. Your text here. 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57200" y="16764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-227804" y="23614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52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/>
          <p:cNvSpPr/>
          <p:nvPr/>
        </p:nvSpPr>
        <p:spPr>
          <a:xfrm flipV="1">
            <a:off x="4520765" y="1751380"/>
            <a:ext cx="891099" cy="576972"/>
          </a:xfrm>
          <a:prstGeom prst="triangle">
            <a:avLst>
              <a:gd name="adj" fmla="val 53197"/>
            </a:avLst>
          </a:prstGeom>
          <a:solidFill>
            <a:srgbClr val="C00000"/>
          </a:solidFill>
          <a:ln w="28575"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 rot="20865171">
            <a:off x="4585543" y="2237044"/>
            <a:ext cx="1462692" cy="3363756"/>
          </a:xfrm>
          <a:custGeom>
            <a:avLst/>
            <a:gdLst>
              <a:gd name="T0" fmla="*/ 0 w 5612"/>
              <a:gd name="T1" fmla="*/ 12933 h 12933"/>
              <a:gd name="T2" fmla="*/ 5612 w 5612"/>
              <a:gd name="T3" fmla="*/ 1281 h 12933"/>
              <a:gd name="T4" fmla="*/ 0 w 5612"/>
              <a:gd name="T5" fmla="*/ 0 h 12933"/>
              <a:gd name="T6" fmla="*/ 0 w 5612"/>
              <a:gd name="T7" fmla="*/ 12933 h 12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2" h="12933">
                <a:moveTo>
                  <a:pt x="0" y="12933"/>
                </a:moveTo>
                <a:lnTo>
                  <a:pt x="5612" y="1281"/>
                </a:lnTo>
                <a:cubicBezTo>
                  <a:pt x="3861" y="438"/>
                  <a:pt x="1943" y="0"/>
                  <a:pt x="0" y="0"/>
                </a:cubicBezTo>
                <a:lnTo>
                  <a:pt x="0" y="129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8"/>
          <p:cNvSpPr>
            <a:spLocks/>
          </p:cNvSpPr>
          <p:nvPr/>
        </p:nvSpPr>
        <p:spPr bwMode="auto">
          <a:xfrm rot="20865171">
            <a:off x="4607656" y="2443152"/>
            <a:ext cx="2634580" cy="3029549"/>
          </a:xfrm>
          <a:custGeom>
            <a:avLst/>
            <a:gdLst>
              <a:gd name="T0" fmla="*/ 0 w 5056"/>
              <a:gd name="T1" fmla="*/ 5826 h 5826"/>
              <a:gd name="T2" fmla="*/ 5056 w 5056"/>
              <a:gd name="T3" fmla="*/ 1795 h 5826"/>
              <a:gd name="T4" fmla="*/ 2806 w 5056"/>
              <a:gd name="T5" fmla="*/ 0 h 5826"/>
              <a:gd name="T6" fmla="*/ 0 w 5056"/>
              <a:gd name="T7" fmla="*/ 5826 h 5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56" h="5826">
                <a:moveTo>
                  <a:pt x="0" y="5826"/>
                </a:moveTo>
                <a:lnTo>
                  <a:pt x="5056" y="1795"/>
                </a:lnTo>
                <a:cubicBezTo>
                  <a:pt x="4451" y="1035"/>
                  <a:pt x="3682" y="422"/>
                  <a:pt x="2806" y="0"/>
                </a:cubicBezTo>
                <a:lnTo>
                  <a:pt x="0" y="582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 rot="20865171">
            <a:off x="4699224" y="3296649"/>
            <a:ext cx="3285630" cy="2096380"/>
          </a:xfrm>
          <a:custGeom>
            <a:avLst/>
            <a:gdLst>
              <a:gd name="T0" fmla="*/ 0 w 6305"/>
              <a:gd name="T1" fmla="*/ 4031 h 4031"/>
              <a:gd name="T2" fmla="*/ 6305 w 6305"/>
              <a:gd name="T3" fmla="*/ 2592 h 4031"/>
              <a:gd name="T4" fmla="*/ 5056 w 6305"/>
              <a:gd name="T5" fmla="*/ 0 h 4031"/>
              <a:gd name="T6" fmla="*/ 0 w 6305"/>
              <a:gd name="T7" fmla="*/ 4031 h 4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05" h="4031">
                <a:moveTo>
                  <a:pt x="0" y="4031"/>
                </a:moveTo>
                <a:lnTo>
                  <a:pt x="6305" y="2592"/>
                </a:lnTo>
                <a:cubicBezTo>
                  <a:pt x="6089" y="1645"/>
                  <a:pt x="5662" y="759"/>
                  <a:pt x="5056" y="0"/>
                </a:cubicBezTo>
                <a:lnTo>
                  <a:pt x="0" y="4031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2"/>
          <p:cNvSpPr>
            <a:spLocks/>
          </p:cNvSpPr>
          <p:nvPr/>
        </p:nvSpPr>
        <p:spPr bwMode="auto">
          <a:xfrm rot="20865171">
            <a:off x="4920752" y="4610618"/>
            <a:ext cx="3398478" cy="1497414"/>
          </a:xfrm>
          <a:custGeom>
            <a:avLst/>
            <a:gdLst>
              <a:gd name="T0" fmla="*/ 0 w 6521"/>
              <a:gd name="T1" fmla="*/ 1438 h 2877"/>
              <a:gd name="T2" fmla="*/ 6305 w 6521"/>
              <a:gd name="T3" fmla="*/ 2877 h 2877"/>
              <a:gd name="T4" fmla="*/ 6305 w 6521"/>
              <a:gd name="T5" fmla="*/ 0 h 2877"/>
              <a:gd name="T6" fmla="*/ 0 w 6521"/>
              <a:gd name="T7" fmla="*/ 1438 h 2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21" h="2877">
                <a:moveTo>
                  <a:pt x="0" y="1438"/>
                </a:moveTo>
                <a:lnTo>
                  <a:pt x="6305" y="2877"/>
                </a:lnTo>
                <a:cubicBezTo>
                  <a:pt x="6521" y="1930"/>
                  <a:pt x="6521" y="947"/>
                  <a:pt x="6305" y="0"/>
                </a:cubicBezTo>
                <a:lnTo>
                  <a:pt x="0" y="143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28"/>
          <p:cNvSpPr>
            <a:spLocks/>
          </p:cNvSpPr>
          <p:nvPr/>
        </p:nvSpPr>
        <p:spPr bwMode="auto">
          <a:xfrm rot="20865171">
            <a:off x="1488372" y="3993626"/>
            <a:ext cx="3285630" cy="2096380"/>
          </a:xfrm>
          <a:custGeom>
            <a:avLst/>
            <a:gdLst>
              <a:gd name="T0" fmla="*/ 12609 w 12609"/>
              <a:gd name="T1" fmla="*/ 8063 h 8063"/>
              <a:gd name="T2" fmla="*/ 2498 w 12609"/>
              <a:gd name="T3" fmla="*/ 0 h 8063"/>
              <a:gd name="T4" fmla="*/ 0 w 12609"/>
              <a:gd name="T5" fmla="*/ 5186 h 8063"/>
              <a:gd name="T6" fmla="*/ 12609 w 12609"/>
              <a:gd name="T7" fmla="*/ 8063 h 80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09" h="8063">
                <a:moveTo>
                  <a:pt x="12609" y="8063"/>
                </a:moveTo>
                <a:lnTo>
                  <a:pt x="2498" y="0"/>
                </a:lnTo>
                <a:cubicBezTo>
                  <a:pt x="1286" y="1519"/>
                  <a:pt x="433" y="3291"/>
                  <a:pt x="0" y="5186"/>
                </a:cubicBezTo>
                <a:lnTo>
                  <a:pt x="12609" y="806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30"/>
          <p:cNvSpPr>
            <a:spLocks/>
          </p:cNvSpPr>
          <p:nvPr/>
        </p:nvSpPr>
        <p:spPr bwMode="auto">
          <a:xfrm rot="20865171">
            <a:off x="2033036" y="3002022"/>
            <a:ext cx="2634580" cy="3029549"/>
          </a:xfrm>
          <a:custGeom>
            <a:avLst/>
            <a:gdLst>
              <a:gd name="T0" fmla="*/ 10111 w 10111"/>
              <a:gd name="T1" fmla="*/ 11652 h 11652"/>
              <a:gd name="T2" fmla="*/ 4500 w 10111"/>
              <a:gd name="T3" fmla="*/ 0 h 11652"/>
              <a:gd name="T4" fmla="*/ 0 w 10111"/>
              <a:gd name="T5" fmla="*/ 3589 h 11652"/>
              <a:gd name="T6" fmla="*/ 10111 w 10111"/>
              <a:gd name="T7" fmla="*/ 11652 h 11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11" h="11652">
                <a:moveTo>
                  <a:pt x="10111" y="11652"/>
                </a:moveTo>
                <a:lnTo>
                  <a:pt x="4500" y="0"/>
                </a:lnTo>
                <a:cubicBezTo>
                  <a:pt x="2749" y="843"/>
                  <a:pt x="1211" y="2070"/>
                  <a:pt x="0" y="3589"/>
                </a:cubicBezTo>
                <a:lnTo>
                  <a:pt x="10111" y="116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32"/>
          <p:cNvSpPr>
            <a:spLocks/>
          </p:cNvSpPr>
          <p:nvPr/>
        </p:nvSpPr>
        <p:spPr bwMode="auto">
          <a:xfrm rot="20865171">
            <a:off x="3156143" y="2547323"/>
            <a:ext cx="1462692" cy="3363756"/>
          </a:xfrm>
          <a:custGeom>
            <a:avLst/>
            <a:gdLst>
              <a:gd name="T0" fmla="*/ 5611 w 5611"/>
              <a:gd name="T1" fmla="*/ 12933 h 12933"/>
              <a:gd name="T2" fmla="*/ 5611 w 5611"/>
              <a:gd name="T3" fmla="*/ 0 h 12933"/>
              <a:gd name="T4" fmla="*/ 0 w 5611"/>
              <a:gd name="T5" fmla="*/ 1281 h 12933"/>
              <a:gd name="T6" fmla="*/ 5611 w 5611"/>
              <a:gd name="T7" fmla="*/ 12933 h 12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11" h="12933">
                <a:moveTo>
                  <a:pt x="5611" y="12933"/>
                </a:moveTo>
                <a:lnTo>
                  <a:pt x="5611" y="0"/>
                </a:lnTo>
                <a:cubicBezTo>
                  <a:pt x="3668" y="0"/>
                  <a:pt x="1750" y="438"/>
                  <a:pt x="0" y="1281"/>
                </a:cubicBezTo>
                <a:lnTo>
                  <a:pt x="5611" y="129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251325" y="512531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55031" y="512531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Your text here</a:t>
            </a:r>
          </a:p>
        </p:txBody>
      </p:sp>
      <p:sp>
        <p:nvSpPr>
          <p:cNvPr id="49" name="TextBox 48"/>
          <p:cNvSpPr txBox="1"/>
          <p:nvPr/>
        </p:nvSpPr>
        <p:spPr>
          <a:xfrm rot="1717880">
            <a:off x="2179884" y="410389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51" name="TextBox 50"/>
          <p:cNvSpPr txBox="1"/>
          <p:nvPr/>
        </p:nvSpPr>
        <p:spPr>
          <a:xfrm rot="3603726">
            <a:off x="2979742" y="3477242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52" name="TextBox 51"/>
          <p:cNvSpPr txBox="1"/>
          <p:nvPr/>
        </p:nvSpPr>
        <p:spPr>
          <a:xfrm rot="17996274" flipH="1">
            <a:off x="5002973" y="3540224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54" name="TextBox 53"/>
          <p:cNvSpPr txBox="1"/>
          <p:nvPr/>
        </p:nvSpPr>
        <p:spPr>
          <a:xfrm rot="19882120" flipH="1">
            <a:off x="5790773" y="4235699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56" name="TextBox 55"/>
          <p:cNvSpPr txBox="1"/>
          <p:nvPr/>
        </p:nvSpPr>
        <p:spPr>
          <a:xfrm flipH="1">
            <a:off x="4256320" y="2650827"/>
            <a:ext cx="1365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IN" dirty="0"/>
              <a:t>Performance Levels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092FF52-8A44-4FF4-9871-B4681A028748}"/>
              </a:ext>
            </a:extLst>
          </p:cNvPr>
          <p:cNvSpPr/>
          <p:nvPr/>
        </p:nvSpPr>
        <p:spPr>
          <a:xfrm>
            <a:off x="2846370" y="5702797"/>
            <a:ext cx="4366980" cy="914400"/>
          </a:xfrm>
          <a:custGeom>
            <a:avLst/>
            <a:gdLst>
              <a:gd name="connsiteX0" fmla="*/ 182331 w 4366980"/>
              <a:gd name="connsiteY0" fmla="*/ 0 h 914400"/>
              <a:gd name="connsiteX1" fmla="*/ 364663 w 4366980"/>
              <a:gd name="connsiteY1" fmla="*/ 168725 h 914400"/>
              <a:gd name="connsiteX2" fmla="*/ 280305 w 4366980"/>
              <a:gd name="connsiteY2" fmla="*/ 168725 h 914400"/>
              <a:gd name="connsiteX3" fmla="*/ 280305 w 4366980"/>
              <a:gd name="connsiteY3" fmla="*/ 312963 h 914400"/>
              <a:gd name="connsiteX4" fmla="*/ 685796 w 4366980"/>
              <a:gd name="connsiteY4" fmla="*/ 718454 h 914400"/>
              <a:gd name="connsiteX5" fmla="*/ 994184 w 4366980"/>
              <a:gd name="connsiteY5" fmla="*/ 718453 h 914400"/>
              <a:gd name="connsiteX6" fmla="*/ 994184 w 4366980"/>
              <a:gd name="connsiteY6" fmla="*/ 720907 h 914400"/>
              <a:gd name="connsiteX7" fmla="*/ 4173486 w 4366980"/>
              <a:gd name="connsiteY7" fmla="*/ 720907 h 914400"/>
              <a:gd name="connsiteX8" fmla="*/ 4173486 w 4366980"/>
              <a:gd name="connsiteY8" fmla="*/ 174461 h 914400"/>
              <a:gd name="connsiteX9" fmla="*/ 4366980 w 4366980"/>
              <a:gd name="connsiteY9" fmla="*/ 174461 h 914400"/>
              <a:gd name="connsiteX10" fmla="*/ 4366980 w 4366980"/>
              <a:gd name="connsiteY10" fmla="*/ 914400 h 914400"/>
              <a:gd name="connsiteX11" fmla="*/ 994184 w 4366980"/>
              <a:gd name="connsiteY11" fmla="*/ 914400 h 914400"/>
              <a:gd name="connsiteX12" fmla="*/ 984515 w 4366980"/>
              <a:gd name="connsiteY12" fmla="*/ 914400 h 914400"/>
              <a:gd name="connsiteX13" fmla="*/ 685795 w 4366980"/>
              <a:gd name="connsiteY13" fmla="*/ 914400 h 914400"/>
              <a:gd name="connsiteX14" fmla="*/ 84358 w 4366980"/>
              <a:gd name="connsiteY14" fmla="*/ 312963 h 914400"/>
              <a:gd name="connsiteX15" fmla="*/ 84358 w 4366980"/>
              <a:gd name="connsiteY15" fmla="*/ 168725 h 914400"/>
              <a:gd name="connsiteX16" fmla="*/ 0 w 4366980"/>
              <a:gd name="connsiteY16" fmla="*/ 1687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66980" h="914400">
                <a:moveTo>
                  <a:pt x="182331" y="0"/>
                </a:moveTo>
                <a:lnTo>
                  <a:pt x="364663" y="168725"/>
                </a:lnTo>
                <a:lnTo>
                  <a:pt x="280305" y="168725"/>
                </a:lnTo>
                <a:lnTo>
                  <a:pt x="280305" y="312963"/>
                </a:lnTo>
                <a:cubicBezTo>
                  <a:pt x="280305" y="536909"/>
                  <a:pt x="461850" y="718454"/>
                  <a:pt x="685796" y="718454"/>
                </a:cubicBezTo>
                <a:cubicBezTo>
                  <a:pt x="788592" y="718454"/>
                  <a:pt x="891388" y="718453"/>
                  <a:pt x="994184" y="718453"/>
                </a:cubicBezTo>
                <a:lnTo>
                  <a:pt x="994184" y="720907"/>
                </a:lnTo>
                <a:lnTo>
                  <a:pt x="4173486" y="720907"/>
                </a:lnTo>
                <a:lnTo>
                  <a:pt x="4173486" y="174461"/>
                </a:lnTo>
                <a:lnTo>
                  <a:pt x="4366980" y="174461"/>
                </a:lnTo>
                <a:lnTo>
                  <a:pt x="4366980" y="914400"/>
                </a:lnTo>
                <a:lnTo>
                  <a:pt x="994184" y="914400"/>
                </a:lnTo>
                <a:lnTo>
                  <a:pt x="984515" y="914400"/>
                </a:lnTo>
                <a:lnTo>
                  <a:pt x="685795" y="914400"/>
                </a:lnTo>
                <a:cubicBezTo>
                  <a:pt x="353631" y="914400"/>
                  <a:pt x="84358" y="645127"/>
                  <a:pt x="84358" y="312963"/>
                </a:cubicBezTo>
                <a:lnTo>
                  <a:pt x="84358" y="168725"/>
                </a:lnTo>
                <a:lnTo>
                  <a:pt x="0" y="168725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3748938" y="1240857"/>
            <a:ext cx="2420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grpSp>
        <p:nvGrpSpPr>
          <p:cNvPr id="31" name="Group 32">
            <a:extLst>
              <a:ext uri="{FF2B5EF4-FFF2-40B4-BE49-F238E27FC236}">
                <a16:creationId xmlns:a16="http://schemas.microsoft.com/office/drawing/2014/main" id="{E53E4B30-5716-4CC1-A8E1-AEF9860A16CD}"/>
              </a:ext>
            </a:extLst>
          </p:cNvPr>
          <p:cNvGrpSpPr/>
          <p:nvPr/>
        </p:nvGrpSpPr>
        <p:grpSpPr>
          <a:xfrm>
            <a:off x="8367771" y="1792195"/>
            <a:ext cx="3048000" cy="1276529"/>
            <a:chOff x="6096000" y="1143794"/>
            <a:chExt cx="3048000" cy="1276529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03CCB78-6D7A-44C1-AF52-6D265B73F0AD}"/>
                </a:ext>
              </a:extLst>
            </p:cNvPr>
            <p:cNvSpPr txBox="1"/>
            <p:nvPr/>
          </p:nvSpPr>
          <p:spPr>
            <a:xfrm>
              <a:off x="6172200" y="1219994"/>
              <a:ext cx="2971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move the indicator to any level as per your need</a:t>
              </a:r>
            </a:p>
          </p:txBody>
        </p:sp>
        <p:grpSp>
          <p:nvGrpSpPr>
            <p:cNvPr id="33" name="Group 31">
              <a:extLst>
                <a:ext uri="{FF2B5EF4-FFF2-40B4-BE49-F238E27FC236}">
                  <a16:creationId xmlns:a16="http://schemas.microsoft.com/office/drawing/2014/main" id="{1BFDFEB4-220A-4D68-AFA2-25DC645AD021}"/>
                </a:ext>
              </a:extLst>
            </p:cNvPr>
            <p:cNvGrpSpPr/>
            <p:nvPr/>
          </p:nvGrpSpPr>
          <p:grpSpPr>
            <a:xfrm>
              <a:off x="6096000" y="1143794"/>
              <a:ext cx="2819400" cy="1066800"/>
              <a:chOff x="6096000" y="1143794"/>
              <a:chExt cx="2819400" cy="1066800"/>
            </a:xfrm>
          </p:grpSpPr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FDDFB38-87EC-41CF-93B2-81F9F5A74ABE}"/>
                  </a:ext>
                </a:extLst>
              </p:cNvPr>
              <p:cNvCxnSpPr/>
              <p:nvPr/>
            </p:nvCxnSpPr>
            <p:spPr>
              <a:xfrm rot="5400000">
                <a:off x="5562997" y="1676797"/>
                <a:ext cx="1066800" cy="794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A1B2ADA-0B83-4426-872E-4860CEC6128D}"/>
                  </a:ext>
                </a:extLst>
              </p:cNvPr>
              <p:cNvCxnSpPr/>
              <p:nvPr/>
            </p:nvCxnSpPr>
            <p:spPr>
              <a:xfrm>
                <a:off x="6096000" y="1143794"/>
                <a:ext cx="281940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002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B8F70F-473E-4A83-8AAF-DA173754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Stage Infographic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D904409-AAFE-430E-A415-E6A29AE49C61}"/>
              </a:ext>
            </a:extLst>
          </p:cNvPr>
          <p:cNvGrpSpPr/>
          <p:nvPr/>
        </p:nvGrpSpPr>
        <p:grpSpPr>
          <a:xfrm>
            <a:off x="3635189" y="2959552"/>
            <a:ext cx="4921623" cy="4921623"/>
            <a:chOff x="6436658" y="2554941"/>
            <a:chExt cx="3585884" cy="35858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4B44A69-7BB6-4581-9FC8-8A439D0D045F}"/>
                </a:ext>
              </a:extLst>
            </p:cNvPr>
            <p:cNvSpPr/>
            <p:nvPr/>
          </p:nvSpPr>
          <p:spPr>
            <a:xfrm>
              <a:off x="6436658" y="2554941"/>
              <a:ext cx="3585884" cy="1792941"/>
            </a:xfrm>
            <a:custGeom>
              <a:avLst/>
              <a:gdLst>
                <a:gd name="connsiteX0" fmla="*/ 1792942 w 3585884"/>
                <a:gd name="connsiteY0" fmla="*/ 0 h 1792941"/>
                <a:gd name="connsiteX1" fmla="*/ 3576627 w 3585884"/>
                <a:gd name="connsiteY1" fmla="*/ 1609624 h 1792941"/>
                <a:gd name="connsiteX2" fmla="*/ 3585884 w 3585884"/>
                <a:gd name="connsiteY2" fmla="*/ 1792941 h 1792941"/>
                <a:gd name="connsiteX3" fmla="*/ 0 w 3585884"/>
                <a:gd name="connsiteY3" fmla="*/ 1792941 h 1792941"/>
                <a:gd name="connsiteX4" fmla="*/ 9257 w 3585884"/>
                <a:gd name="connsiteY4" fmla="*/ 1609624 h 1792941"/>
                <a:gd name="connsiteX5" fmla="*/ 1792942 w 3585884"/>
                <a:gd name="connsiteY5" fmla="*/ 0 h 179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5884" h="1792941">
                  <a:moveTo>
                    <a:pt x="1792942" y="0"/>
                  </a:moveTo>
                  <a:cubicBezTo>
                    <a:pt x="2721269" y="0"/>
                    <a:pt x="3484811" y="705522"/>
                    <a:pt x="3576627" y="1609624"/>
                  </a:cubicBezTo>
                  <a:lnTo>
                    <a:pt x="3585884" y="1792941"/>
                  </a:lnTo>
                  <a:lnTo>
                    <a:pt x="0" y="1792941"/>
                  </a:lnTo>
                  <a:lnTo>
                    <a:pt x="9257" y="1609624"/>
                  </a:lnTo>
                  <a:cubicBezTo>
                    <a:pt x="101073" y="705522"/>
                    <a:pt x="864616" y="0"/>
                    <a:pt x="1792942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571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C67306-C129-45C4-A93E-B9B8958FC1FC}"/>
                </a:ext>
              </a:extLst>
            </p:cNvPr>
            <p:cNvSpPr/>
            <p:nvPr/>
          </p:nvSpPr>
          <p:spPr>
            <a:xfrm>
              <a:off x="6436658" y="4347882"/>
              <a:ext cx="3585884" cy="1792943"/>
            </a:xfrm>
            <a:custGeom>
              <a:avLst/>
              <a:gdLst>
                <a:gd name="connsiteX0" fmla="*/ 0 w 3585884"/>
                <a:gd name="connsiteY0" fmla="*/ 0 h 1792943"/>
                <a:gd name="connsiteX1" fmla="*/ 3585884 w 3585884"/>
                <a:gd name="connsiteY1" fmla="*/ 0 h 1792943"/>
                <a:gd name="connsiteX2" fmla="*/ 3585884 w 3585884"/>
                <a:gd name="connsiteY2" fmla="*/ 1 h 1792943"/>
                <a:gd name="connsiteX3" fmla="*/ 1792942 w 3585884"/>
                <a:gd name="connsiteY3" fmla="*/ 1792943 h 1792943"/>
                <a:gd name="connsiteX4" fmla="*/ 0 w 3585884"/>
                <a:gd name="connsiteY4" fmla="*/ 1 h 1792943"/>
                <a:gd name="connsiteX5" fmla="*/ 0 w 3585884"/>
                <a:gd name="connsiteY5" fmla="*/ 0 h 179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5884" h="1792943">
                  <a:moveTo>
                    <a:pt x="0" y="0"/>
                  </a:moveTo>
                  <a:lnTo>
                    <a:pt x="3585884" y="0"/>
                  </a:lnTo>
                  <a:lnTo>
                    <a:pt x="3585884" y="1"/>
                  </a:lnTo>
                  <a:cubicBezTo>
                    <a:pt x="3585884" y="990216"/>
                    <a:pt x="2783157" y="1792943"/>
                    <a:pt x="1792942" y="1792943"/>
                  </a:cubicBezTo>
                  <a:cubicBezTo>
                    <a:pt x="802727" y="1792943"/>
                    <a:pt x="0" y="990216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EBBE56-201D-49F9-96D0-1344CEED6EC8}"/>
              </a:ext>
            </a:extLst>
          </p:cNvPr>
          <p:cNvGrpSpPr/>
          <p:nvPr/>
        </p:nvGrpSpPr>
        <p:grpSpPr>
          <a:xfrm>
            <a:off x="3635189" y="2959552"/>
            <a:ext cx="4921623" cy="4921623"/>
            <a:chOff x="6436658" y="2554941"/>
            <a:chExt cx="3585884" cy="35858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385633-F95B-4E4D-9BA4-CAB9D8671DBF}"/>
                </a:ext>
              </a:extLst>
            </p:cNvPr>
            <p:cNvSpPr/>
            <p:nvPr/>
          </p:nvSpPr>
          <p:spPr>
            <a:xfrm>
              <a:off x="6436658" y="2554941"/>
              <a:ext cx="3585884" cy="1792941"/>
            </a:xfrm>
            <a:custGeom>
              <a:avLst/>
              <a:gdLst>
                <a:gd name="connsiteX0" fmla="*/ 1792942 w 3585884"/>
                <a:gd name="connsiteY0" fmla="*/ 0 h 1792941"/>
                <a:gd name="connsiteX1" fmla="*/ 3576627 w 3585884"/>
                <a:gd name="connsiteY1" fmla="*/ 1609624 h 1792941"/>
                <a:gd name="connsiteX2" fmla="*/ 3585884 w 3585884"/>
                <a:gd name="connsiteY2" fmla="*/ 1792941 h 1792941"/>
                <a:gd name="connsiteX3" fmla="*/ 0 w 3585884"/>
                <a:gd name="connsiteY3" fmla="*/ 1792941 h 1792941"/>
                <a:gd name="connsiteX4" fmla="*/ 9257 w 3585884"/>
                <a:gd name="connsiteY4" fmla="*/ 1609624 h 1792941"/>
                <a:gd name="connsiteX5" fmla="*/ 1792942 w 3585884"/>
                <a:gd name="connsiteY5" fmla="*/ 0 h 1792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5884" h="1792941">
                  <a:moveTo>
                    <a:pt x="1792942" y="0"/>
                  </a:moveTo>
                  <a:cubicBezTo>
                    <a:pt x="2721269" y="0"/>
                    <a:pt x="3484811" y="705522"/>
                    <a:pt x="3576627" y="1609624"/>
                  </a:cubicBezTo>
                  <a:lnTo>
                    <a:pt x="3585884" y="1792941"/>
                  </a:lnTo>
                  <a:lnTo>
                    <a:pt x="0" y="1792941"/>
                  </a:lnTo>
                  <a:lnTo>
                    <a:pt x="9257" y="1609624"/>
                  </a:lnTo>
                  <a:cubicBezTo>
                    <a:pt x="101073" y="705522"/>
                    <a:pt x="864616" y="0"/>
                    <a:pt x="1792942" y="0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57290E7-4AF5-42F2-9553-6B3931233AA7}"/>
                </a:ext>
              </a:extLst>
            </p:cNvPr>
            <p:cNvSpPr/>
            <p:nvPr/>
          </p:nvSpPr>
          <p:spPr>
            <a:xfrm>
              <a:off x="6436658" y="4347882"/>
              <a:ext cx="3585884" cy="1792943"/>
            </a:xfrm>
            <a:custGeom>
              <a:avLst/>
              <a:gdLst>
                <a:gd name="connsiteX0" fmla="*/ 0 w 3585884"/>
                <a:gd name="connsiteY0" fmla="*/ 0 h 1792943"/>
                <a:gd name="connsiteX1" fmla="*/ 3585884 w 3585884"/>
                <a:gd name="connsiteY1" fmla="*/ 0 h 1792943"/>
                <a:gd name="connsiteX2" fmla="*/ 3585884 w 3585884"/>
                <a:gd name="connsiteY2" fmla="*/ 1 h 1792943"/>
                <a:gd name="connsiteX3" fmla="*/ 1792942 w 3585884"/>
                <a:gd name="connsiteY3" fmla="*/ 1792943 h 1792943"/>
                <a:gd name="connsiteX4" fmla="*/ 0 w 3585884"/>
                <a:gd name="connsiteY4" fmla="*/ 1 h 1792943"/>
                <a:gd name="connsiteX5" fmla="*/ 0 w 3585884"/>
                <a:gd name="connsiteY5" fmla="*/ 0 h 1792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5884" h="1792943">
                  <a:moveTo>
                    <a:pt x="0" y="0"/>
                  </a:moveTo>
                  <a:lnTo>
                    <a:pt x="3585884" y="0"/>
                  </a:lnTo>
                  <a:lnTo>
                    <a:pt x="3585884" y="1"/>
                  </a:lnTo>
                  <a:cubicBezTo>
                    <a:pt x="3585884" y="990216"/>
                    <a:pt x="2783157" y="1792943"/>
                    <a:pt x="1792942" y="1792943"/>
                  </a:cubicBezTo>
                  <a:cubicBezTo>
                    <a:pt x="802727" y="1792943"/>
                    <a:pt x="0" y="990216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97C43C8-1864-43C1-90C0-BDBF803303DE}"/>
              </a:ext>
            </a:extLst>
          </p:cNvPr>
          <p:cNvSpPr/>
          <p:nvPr/>
        </p:nvSpPr>
        <p:spPr>
          <a:xfrm>
            <a:off x="0" y="5420360"/>
            <a:ext cx="12192000" cy="143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01AFAE-4D97-4A1A-9453-E9191D57BCA6}"/>
              </a:ext>
            </a:extLst>
          </p:cNvPr>
          <p:cNvGrpSpPr/>
          <p:nvPr/>
        </p:nvGrpSpPr>
        <p:grpSpPr>
          <a:xfrm>
            <a:off x="1889755" y="4410171"/>
            <a:ext cx="1648593" cy="923330"/>
            <a:chOff x="2185440" y="3596640"/>
            <a:chExt cx="164859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00C0DF6-5ABD-4E21-8D87-79BBCDE54604}"/>
                </a:ext>
              </a:extLst>
            </p:cNvPr>
            <p:cNvSpPr txBox="1"/>
            <p:nvPr/>
          </p:nvSpPr>
          <p:spPr>
            <a:xfrm>
              <a:off x="2633063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FE9974-9062-4E63-B199-6BF05B334F6F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A1476C-AE5B-4681-9F2B-EE09759CF158}"/>
              </a:ext>
            </a:extLst>
          </p:cNvPr>
          <p:cNvGrpSpPr/>
          <p:nvPr/>
        </p:nvGrpSpPr>
        <p:grpSpPr>
          <a:xfrm>
            <a:off x="2961704" y="2420282"/>
            <a:ext cx="1648593" cy="923330"/>
            <a:chOff x="2185440" y="3596640"/>
            <a:chExt cx="164859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18A017-625B-4289-81FC-16BAA28A4550}"/>
                </a:ext>
              </a:extLst>
            </p:cNvPr>
            <p:cNvSpPr txBox="1"/>
            <p:nvPr/>
          </p:nvSpPr>
          <p:spPr>
            <a:xfrm>
              <a:off x="2633063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80340D8-75A4-47DF-BEEC-D61979309D47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A6B95F-554A-4453-A186-9F145461A7B1}"/>
              </a:ext>
            </a:extLst>
          </p:cNvPr>
          <p:cNvGrpSpPr/>
          <p:nvPr/>
        </p:nvGrpSpPr>
        <p:grpSpPr>
          <a:xfrm>
            <a:off x="7677793" y="2420282"/>
            <a:ext cx="1648593" cy="923330"/>
            <a:chOff x="2185440" y="3596640"/>
            <a:chExt cx="1648593" cy="92333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D727BC-EADF-443B-8555-CD576C966C84}"/>
                </a:ext>
              </a:extLst>
            </p:cNvPr>
            <p:cNvSpPr txBox="1"/>
            <p:nvPr/>
          </p:nvSpPr>
          <p:spPr>
            <a:xfrm>
              <a:off x="2185440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FBE89F-7417-4DCC-9FEA-600F774E4522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F523CDD-065D-4885-BCFE-F66201ADCB4F}"/>
              </a:ext>
            </a:extLst>
          </p:cNvPr>
          <p:cNvGrpSpPr/>
          <p:nvPr/>
        </p:nvGrpSpPr>
        <p:grpSpPr>
          <a:xfrm>
            <a:off x="8725811" y="4410171"/>
            <a:ext cx="1648593" cy="923330"/>
            <a:chOff x="2185440" y="3596640"/>
            <a:chExt cx="1648593" cy="92333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8D942B-49CB-406D-B786-F9922E588FAE}"/>
                </a:ext>
              </a:extLst>
            </p:cNvPr>
            <p:cNvSpPr txBox="1"/>
            <p:nvPr/>
          </p:nvSpPr>
          <p:spPr>
            <a:xfrm>
              <a:off x="2185440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4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BA0C568-47F1-425C-8A3E-2DE464E0497D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305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 p14:presetBounceEnd="26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 p14:bounceEnd="26000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 p14:bounceEnd="40000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 p14:bounceEnd="40000">
                                          <p:cBhvr>
                                            <p:cTn id="2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8" presetClass="emph" presetSubtype="0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 p14:bounceEnd="36000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6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8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14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2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8" presetClass="emph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700000">
                                          <p:cBhvr>
                                            <p:cTn id="30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0098FFD-0245-4F64-B740-3A2D52F9B3B5}"/>
              </a:ext>
            </a:extLst>
          </p:cNvPr>
          <p:cNvSpPr/>
          <p:nvPr/>
        </p:nvSpPr>
        <p:spPr>
          <a:xfrm>
            <a:off x="3928473" y="3162212"/>
            <a:ext cx="4335055" cy="433505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F29554-6FDB-4603-8BF6-3ABB82557A1B}"/>
              </a:ext>
            </a:extLst>
          </p:cNvPr>
          <p:cNvGrpSpPr/>
          <p:nvPr/>
        </p:nvGrpSpPr>
        <p:grpSpPr>
          <a:xfrm>
            <a:off x="3931609" y="3162611"/>
            <a:ext cx="4331919" cy="4334256"/>
            <a:chOff x="6651615" y="1531396"/>
            <a:chExt cx="3096066" cy="305392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AEC1171-E006-49BC-B094-CE0D8F3B04DA}"/>
                </a:ext>
              </a:extLst>
            </p:cNvPr>
            <p:cNvSpPr/>
            <p:nvPr/>
          </p:nvSpPr>
          <p:spPr>
            <a:xfrm>
              <a:off x="6651615" y="3058357"/>
              <a:ext cx="3096066" cy="1526961"/>
            </a:xfrm>
            <a:custGeom>
              <a:avLst/>
              <a:gdLst>
                <a:gd name="connsiteX0" fmla="*/ 0 w 3096066"/>
                <a:gd name="connsiteY0" fmla="*/ 0 h 1526961"/>
                <a:gd name="connsiteX1" fmla="*/ 3096066 w 3096066"/>
                <a:gd name="connsiteY1" fmla="*/ 0 h 1526961"/>
                <a:gd name="connsiteX2" fmla="*/ 3089189 w 3096066"/>
                <a:gd name="connsiteY2" fmla="*/ 136199 h 1526961"/>
                <a:gd name="connsiteX3" fmla="*/ 1548033 w 3096066"/>
                <a:gd name="connsiteY3" fmla="*/ 1526961 h 1526961"/>
                <a:gd name="connsiteX4" fmla="*/ 6877 w 3096066"/>
                <a:gd name="connsiteY4" fmla="*/ 136199 h 152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066" h="1526961">
                  <a:moveTo>
                    <a:pt x="0" y="0"/>
                  </a:moveTo>
                  <a:lnTo>
                    <a:pt x="3096066" y="0"/>
                  </a:lnTo>
                  <a:lnTo>
                    <a:pt x="3089189" y="136199"/>
                  </a:lnTo>
                  <a:cubicBezTo>
                    <a:pt x="3009857" y="917369"/>
                    <a:pt x="2350134" y="1526961"/>
                    <a:pt x="1548033" y="1526961"/>
                  </a:cubicBezTo>
                  <a:cubicBezTo>
                    <a:pt x="745933" y="1526961"/>
                    <a:pt x="86210" y="917369"/>
                    <a:pt x="6877" y="13619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9C7045A-E71E-47BB-9CD2-3F43E23BC6D2}"/>
                </a:ext>
              </a:extLst>
            </p:cNvPr>
            <p:cNvSpPr/>
            <p:nvPr/>
          </p:nvSpPr>
          <p:spPr>
            <a:xfrm flipV="1">
              <a:off x="6651615" y="1531396"/>
              <a:ext cx="3096066" cy="1526961"/>
            </a:xfrm>
            <a:custGeom>
              <a:avLst/>
              <a:gdLst>
                <a:gd name="connsiteX0" fmla="*/ 0 w 3096066"/>
                <a:gd name="connsiteY0" fmla="*/ 0 h 1526961"/>
                <a:gd name="connsiteX1" fmla="*/ 3096066 w 3096066"/>
                <a:gd name="connsiteY1" fmla="*/ 0 h 1526961"/>
                <a:gd name="connsiteX2" fmla="*/ 3089189 w 3096066"/>
                <a:gd name="connsiteY2" fmla="*/ 136199 h 1526961"/>
                <a:gd name="connsiteX3" fmla="*/ 1548033 w 3096066"/>
                <a:gd name="connsiteY3" fmla="*/ 1526961 h 1526961"/>
                <a:gd name="connsiteX4" fmla="*/ 6877 w 3096066"/>
                <a:gd name="connsiteY4" fmla="*/ 136199 h 152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6066" h="1526961">
                  <a:moveTo>
                    <a:pt x="0" y="0"/>
                  </a:moveTo>
                  <a:lnTo>
                    <a:pt x="3096066" y="0"/>
                  </a:lnTo>
                  <a:lnTo>
                    <a:pt x="3089189" y="136199"/>
                  </a:lnTo>
                  <a:cubicBezTo>
                    <a:pt x="3009857" y="917369"/>
                    <a:pt x="2350134" y="1526961"/>
                    <a:pt x="1548033" y="1526961"/>
                  </a:cubicBezTo>
                  <a:cubicBezTo>
                    <a:pt x="745933" y="1526961"/>
                    <a:pt x="86210" y="917369"/>
                    <a:pt x="6877" y="136199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C2FE9A11-CCB8-40BD-B8DE-0F640A8401D9}"/>
              </a:ext>
            </a:extLst>
          </p:cNvPr>
          <p:cNvSpPr/>
          <p:nvPr/>
        </p:nvSpPr>
        <p:spPr>
          <a:xfrm>
            <a:off x="0" y="5329739"/>
            <a:ext cx="12192000" cy="15282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E453817-40A8-42E3-8F90-E3B98B0C0839}"/>
              </a:ext>
            </a:extLst>
          </p:cNvPr>
          <p:cNvGrpSpPr/>
          <p:nvPr/>
        </p:nvGrpSpPr>
        <p:grpSpPr>
          <a:xfrm>
            <a:off x="2185440" y="4408461"/>
            <a:ext cx="1648593" cy="923330"/>
            <a:chOff x="2185440" y="3596640"/>
            <a:chExt cx="1648593" cy="923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D5EC9EC-051F-4BEC-8538-3B080A306EE0}"/>
                </a:ext>
              </a:extLst>
            </p:cNvPr>
            <p:cNvSpPr txBox="1"/>
            <p:nvPr/>
          </p:nvSpPr>
          <p:spPr>
            <a:xfrm>
              <a:off x="2633063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CCFA1A4-A24D-445B-A72E-6561242245B6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231C6D-8118-42A7-8C0E-39F6E1E33035}"/>
              </a:ext>
            </a:extLst>
          </p:cNvPr>
          <p:cNvGrpSpPr/>
          <p:nvPr/>
        </p:nvGrpSpPr>
        <p:grpSpPr>
          <a:xfrm>
            <a:off x="2490240" y="3242046"/>
            <a:ext cx="1648593" cy="923330"/>
            <a:chOff x="2185440" y="3596640"/>
            <a:chExt cx="1648593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9EB6C2-C4A0-4580-BB34-527CE002C3D3}"/>
                </a:ext>
              </a:extLst>
            </p:cNvPr>
            <p:cNvSpPr txBox="1"/>
            <p:nvPr/>
          </p:nvSpPr>
          <p:spPr>
            <a:xfrm>
              <a:off x="2633063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B1112C-8324-46C7-BE96-CBB1ED33703E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0DEB8C6-F830-4D7C-8A4E-F3AE33624D5E}"/>
              </a:ext>
            </a:extLst>
          </p:cNvPr>
          <p:cNvGrpSpPr/>
          <p:nvPr/>
        </p:nvGrpSpPr>
        <p:grpSpPr>
          <a:xfrm>
            <a:off x="4008552" y="2217749"/>
            <a:ext cx="1648593" cy="923330"/>
            <a:chOff x="2185440" y="3596640"/>
            <a:chExt cx="1648593" cy="92333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71B85F-E3D3-42A8-BA2E-77BB66C41E47}"/>
                </a:ext>
              </a:extLst>
            </p:cNvPr>
            <p:cNvSpPr txBox="1"/>
            <p:nvPr/>
          </p:nvSpPr>
          <p:spPr>
            <a:xfrm>
              <a:off x="2633063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B3E2A1-6EED-4C52-B752-46686EE944D0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E54AE24-2BE3-4A67-BAAD-EB7178D36BEB}"/>
              </a:ext>
            </a:extLst>
          </p:cNvPr>
          <p:cNvGrpSpPr/>
          <p:nvPr/>
        </p:nvGrpSpPr>
        <p:grpSpPr>
          <a:xfrm>
            <a:off x="6558712" y="2217749"/>
            <a:ext cx="1648593" cy="923330"/>
            <a:chOff x="2185440" y="3596640"/>
            <a:chExt cx="1648593" cy="92333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B09B942-8AC7-4DB7-82BB-9A8DDFFAF662}"/>
                </a:ext>
              </a:extLst>
            </p:cNvPr>
            <p:cNvSpPr txBox="1"/>
            <p:nvPr/>
          </p:nvSpPr>
          <p:spPr>
            <a:xfrm>
              <a:off x="2185440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4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D7CA46-0E37-4AF9-94A2-047DDA7B7C6A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9B8AF1-5EEE-4C1C-8B26-AB7767132D6F}"/>
              </a:ext>
            </a:extLst>
          </p:cNvPr>
          <p:cNvGrpSpPr/>
          <p:nvPr/>
        </p:nvGrpSpPr>
        <p:grpSpPr>
          <a:xfrm>
            <a:off x="8030654" y="3242046"/>
            <a:ext cx="1648593" cy="923330"/>
            <a:chOff x="2185440" y="3596640"/>
            <a:chExt cx="1648593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950B531-1A32-4295-968B-084D0E76FB89}"/>
                </a:ext>
              </a:extLst>
            </p:cNvPr>
            <p:cNvSpPr txBox="1"/>
            <p:nvPr/>
          </p:nvSpPr>
          <p:spPr>
            <a:xfrm>
              <a:off x="2185440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5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D49E06-C58D-4851-94D7-0F61EFA2B3F0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6FF3254-14A4-4FC4-B38D-BAFEA60081E7}"/>
              </a:ext>
            </a:extLst>
          </p:cNvPr>
          <p:cNvGrpSpPr/>
          <p:nvPr/>
        </p:nvGrpSpPr>
        <p:grpSpPr>
          <a:xfrm>
            <a:off x="8457374" y="4408461"/>
            <a:ext cx="1648593" cy="923330"/>
            <a:chOff x="2185440" y="3596640"/>
            <a:chExt cx="1648593" cy="92333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173DC6-7625-456E-8EEE-52A67847D8C7}"/>
                </a:ext>
              </a:extLst>
            </p:cNvPr>
            <p:cNvSpPr txBox="1"/>
            <p:nvPr/>
          </p:nvSpPr>
          <p:spPr>
            <a:xfrm>
              <a:off x="2185440" y="359664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Stage 6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894F87-72BF-4465-B8D1-B85F2C24B11A}"/>
                </a:ext>
              </a:extLst>
            </p:cNvPr>
            <p:cNvSpPr txBox="1"/>
            <p:nvPr/>
          </p:nvSpPr>
          <p:spPr>
            <a:xfrm>
              <a:off x="2185440" y="411986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890083C3-D019-4267-A8FE-D96533FF3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 Stage Infographic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056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4B855C-BF72-45AE-87A2-17D09E373621}"/>
              </a:ext>
            </a:extLst>
          </p:cNvPr>
          <p:cNvGrpSpPr/>
          <p:nvPr/>
        </p:nvGrpSpPr>
        <p:grpSpPr>
          <a:xfrm>
            <a:off x="6096000" y="791799"/>
            <a:ext cx="1769526" cy="5274401"/>
            <a:chOff x="1730267" y="747776"/>
            <a:chExt cx="1769526" cy="5274401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8680897-6BD9-43C4-BC58-B713BA806D69}"/>
                </a:ext>
              </a:extLst>
            </p:cNvPr>
            <p:cNvSpPr/>
            <p:nvPr/>
          </p:nvSpPr>
          <p:spPr>
            <a:xfrm>
              <a:off x="1730267" y="747776"/>
              <a:ext cx="1769526" cy="5274401"/>
            </a:xfrm>
            <a:custGeom>
              <a:avLst/>
              <a:gdLst>
                <a:gd name="connsiteX0" fmla="*/ 372601 w 1769526"/>
                <a:gd name="connsiteY0" fmla="*/ 0 h 5274401"/>
                <a:gd name="connsiteX1" fmla="*/ 0 w 1769526"/>
                <a:gd name="connsiteY1" fmla="*/ 390587 h 5274401"/>
                <a:gd name="connsiteX2" fmla="*/ 0 w 1769526"/>
                <a:gd name="connsiteY2" fmla="*/ 4883816 h 5274401"/>
                <a:gd name="connsiteX3" fmla="*/ 372601 w 1769526"/>
                <a:gd name="connsiteY3" fmla="*/ 5274402 h 5274401"/>
                <a:gd name="connsiteX4" fmla="*/ 1397128 w 1769526"/>
                <a:gd name="connsiteY4" fmla="*/ 5274402 h 5274401"/>
                <a:gd name="connsiteX5" fmla="*/ 1769527 w 1769526"/>
                <a:gd name="connsiteY5" fmla="*/ 4883816 h 5274401"/>
                <a:gd name="connsiteX6" fmla="*/ 1769527 w 1769526"/>
                <a:gd name="connsiteY6" fmla="*/ 390587 h 5274401"/>
                <a:gd name="connsiteX7" fmla="*/ 1397128 w 1769526"/>
                <a:gd name="connsiteY7" fmla="*/ 0 h 5274401"/>
                <a:gd name="connsiteX8" fmla="*/ 372601 w 1769526"/>
                <a:gd name="connsiteY8" fmla="*/ 0 h 5274401"/>
                <a:gd name="connsiteX9" fmla="*/ 884747 w 1769526"/>
                <a:gd name="connsiteY9" fmla="*/ 144442 h 5274401"/>
                <a:gd name="connsiteX10" fmla="*/ 997813 w 1769526"/>
                <a:gd name="connsiteY10" fmla="*/ 262814 h 5274401"/>
                <a:gd name="connsiteX11" fmla="*/ 884747 w 1769526"/>
                <a:gd name="connsiteY11" fmla="*/ 381401 h 5274401"/>
                <a:gd name="connsiteX12" fmla="*/ 771890 w 1769526"/>
                <a:gd name="connsiteY12" fmla="*/ 262814 h 5274401"/>
                <a:gd name="connsiteX13" fmla="*/ 884747 w 1769526"/>
                <a:gd name="connsiteY13" fmla="*/ 144442 h 5274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69526" h="5274401">
                  <a:moveTo>
                    <a:pt x="372601" y="0"/>
                  </a:moveTo>
                  <a:cubicBezTo>
                    <a:pt x="166228" y="0"/>
                    <a:pt x="0" y="174136"/>
                    <a:pt x="0" y="390587"/>
                  </a:cubicBezTo>
                  <a:lnTo>
                    <a:pt x="0" y="4883816"/>
                  </a:lnTo>
                  <a:cubicBezTo>
                    <a:pt x="0" y="5100266"/>
                    <a:pt x="166228" y="5274402"/>
                    <a:pt x="372601" y="5274402"/>
                  </a:cubicBezTo>
                  <a:lnTo>
                    <a:pt x="1397128" y="5274402"/>
                  </a:lnTo>
                  <a:cubicBezTo>
                    <a:pt x="1603501" y="5274402"/>
                    <a:pt x="1769527" y="5100266"/>
                    <a:pt x="1769527" y="4883816"/>
                  </a:cubicBezTo>
                  <a:lnTo>
                    <a:pt x="1769527" y="390587"/>
                  </a:lnTo>
                  <a:cubicBezTo>
                    <a:pt x="1769527" y="174136"/>
                    <a:pt x="1603501" y="0"/>
                    <a:pt x="1397128" y="0"/>
                  </a:cubicBezTo>
                  <a:lnTo>
                    <a:pt x="372601" y="0"/>
                  </a:lnTo>
                  <a:close/>
                  <a:moveTo>
                    <a:pt x="884747" y="144442"/>
                  </a:moveTo>
                  <a:cubicBezTo>
                    <a:pt x="947103" y="144442"/>
                    <a:pt x="997813" y="197414"/>
                    <a:pt x="997813" y="262814"/>
                  </a:cubicBezTo>
                  <a:cubicBezTo>
                    <a:pt x="997813" y="328214"/>
                    <a:pt x="947104" y="381401"/>
                    <a:pt x="884747" y="381401"/>
                  </a:cubicBezTo>
                  <a:cubicBezTo>
                    <a:pt x="822390" y="381401"/>
                    <a:pt x="771890" y="328216"/>
                    <a:pt x="771890" y="262814"/>
                  </a:cubicBezTo>
                  <a:cubicBezTo>
                    <a:pt x="771890" y="197412"/>
                    <a:pt x="822395" y="144442"/>
                    <a:pt x="884747" y="144442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9525" cap="flat">
              <a:solidFill>
                <a:schemeClr val="bg1"/>
              </a:solidFill>
              <a:prstDash val="solid"/>
              <a:round/>
            </a:ln>
            <a:effectLst>
              <a:outerShdw blurRad="508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2F9B2F0-5375-474D-AD2F-B2C7EBF3A92E}"/>
                </a:ext>
              </a:extLst>
            </p:cNvPr>
            <p:cNvSpPr/>
            <p:nvPr/>
          </p:nvSpPr>
          <p:spPr>
            <a:xfrm>
              <a:off x="2275816" y="2210897"/>
              <a:ext cx="1077070" cy="6519"/>
            </a:xfrm>
            <a:custGeom>
              <a:avLst/>
              <a:gdLst>
                <a:gd name="connsiteX0" fmla="*/ 0 w 1077070"/>
                <a:gd name="connsiteY0" fmla="*/ 0 h 6519"/>
                <a:gd name="connsiteX1" fmla="*/ 1077071 w 1077070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070" h="6519">
                  <a:moveTo>
                    <a:pt x="0" y="0"/>
                  </a:moveTo>
                  <a:lnTo>
                    <a:pt x="1077071" y="0"/>
                  </a:lnTo>
                </a:path>
              </a:pathLst>
            </a:custGeom>
            <a:noFill/>
            <a:ln w="71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3FA7FBB-193F-4551-96DF-1A3832F012AD}"/>
                </a:ext>
              </a:extLst>
            </p:cNvPr>
            <p:cNvSpPr/>
            <p:nvPr/>
          </p:nvSpPr>
          <p:spPr>
            <a:xfrm>
              <a:off x="1861273" y="2511227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EC12276-4721-4D74-83F0-E04802556AB5}"/>
                </a:ext>
              </a:extLst>
            </p:cNvPr>
            <p:cNvSpPr/>
            <p:nvPr/>
          </p:nvSpPr>
          <p:spPr>
            <a:xfrm>
              <a:off x="2275816" y="2811624"/>
              <a:ext cx="1077070" cy="6519"/>
            </a:xfrm>
            <a:custGeom>
              <a:avLst/>
              <a:gdLst>
                <a:gd name="connsiteX0" fmla="*/ 0 w 1077070"/>
                <a:gd name="connsiteY0" fmla="*/ 0 h 6519"/>
                <a:gd name="connsiteX1" fmla="*/ 1077071 w 1077070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070" h="6519">
                  <a:moveTo>
                    <a:pt x="0" y="0"/>
                  </a:moveTo>
                  <a:lnTo>
                    <a:pt x="1077071" y="0"/>
                  </a:lnTo>
                </a:path>
              </a:pathLst>
            </a:custGeom>
            <a:noFill/>
            <a:ln w="71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5FB9E90-FA98-4B5D-9A36-68BB2C14605A}"/>
                </a:ext>
              </a:extLst>
            </p:cNvPr>
            <p:cNvSpPr/>
            <p:nvPr/>
          </p:nvSpPr>
          <p:spPr>
            <a:xfrm>
              <a:off x="1861273" y="3112020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EE4D3B-000D-4AA5-82D5-53B46757FE08}"/>
                </a:ext>
              </a:extLst>
            </p:cNvPr>
            <p:cNvSpPr/>
            <p:nvPr/>
          </p:nvSpPr>
          <p:spPr>
            <a:xfrm>
              <a:off x="2275816" y="3412351"/>
              <a:ext cx="1077070" cy="6519"/>
            </a:xfrm>
            <a:custGeom>
              <a:avLst/>
              <a:gdLst>
                <a:gd name="connsiteX0" fmla="*/ 0 w 1077070"/>
                <a:gd name="connsiteY0" fmla="*/ 0 h 6519"/>
                <a:gd name="connsiteX1" fmla="*/ 1077071 w 1077070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070" h="6519">
                  <a:moveTo>
                    <a:pt x="0" y="0"/>
                  </a:moveTo>
                  <a:lnTo>
                    <a:pt x="1077071" y="0"/>
                  </a:lnTo>
                </a:path>
              </a:pathLst>
            </a:custGeom>
            <a:noFill/>
            <a:ln w="71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7CE30A9-F4CD-441D-8FDD-6C982665ECAA}"/>
                </a:ext>
              </a:extLst>
            </p:cNvPr>
            <p:cNvSpPr/>
            <p:nvPr/>
          </p:nvSpPr>
          <p:spPr>
            <a:xfrm>
              <a:off x="1861273" y="3712747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9AE900D-8463-4631-A37C-9280AC14A2AA}"/>
                </a:ext>
              </a:extLst>
            </p:cNvPr>
            <p:cNvSpPr/>
            <p:nvPr/>
          </p:nvSpPr>
          <p:spPr>
            <a:xfrm>
              <a:off x="2275816" y="4013142"/>
              <a:ext cx="1077070" cy="6519"/>
            </a:xfrm>
            <a:custGeom>
              <a:avLst/>
              <a:gdLst>
                <a:gd name="connsiteX0" fmla="*/ 0 w 1077070"/>
                <a:gd name="connsiteY0" fmla="*/ 0 h 6519"/>
                <a:gd name="connsiteX1" fmla="*/ 1077071 w 1077070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7070" h="6519">
                  <a:moveTo>
                    <a:pt x="0" y="0"/>
                  </a:moveTo>
                  <a:lnTo>
                    <a:pt x="1077071" y="0"/>
                  </a:lnTo>
                </a:path>
              </a:pathLst>
            </a:custGeom>
            <a:noFill/>
            <a:ln w="711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E9D8DBD-CC6D-402D-82A5-89B626AFA46A}"/>
                </a:ext>
              </a:extLst>
            </p:cNvPr>
            <p:cNvSpPr/>
            <p:nvPr/>
          </p:nvSpPr>
          <p:spPr>
            <a:xfrm>
              <a:off x="1861273" y="4313473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286CFB-DFF4-4A69-9984-983E2BEB629B}"/>
                </a:ext>
              </a:extLst>
            </p:cNvPr>
            <p:cNvSpPr/>
            <p:nvPr/>
          </p:nvSpPr>
          <p:spPr>
            <a:xfrm>
              <a:off x="2164993" y="4613869"/>
              <a:ext cx="1220749" cy="6519"/>
            </a:xfrm>
            <a:custGeom>
              <a:avLst/>
              <a:gdLst>
                <a:gd name="connsiteX0" fmla="*/ 0 w 1220749"/>
                <a:gd name="connsiteY0" fmla="*/ 0 h 6519"/>
                <a:gd name="connsiteX1" fmla="*/ 1220750 w 1220749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49" h="6519">
                  <a:moveTo>
                    <a:pt x="0" y="0"/>
                  </a:moveTo>
                  <a:lnTo>
                    <a:pt x="1220750" y="0"/>
                  </a:lnTo>
                </a:path>
              </a:pathLst>
            </a:custGeom>
            <a:noFill/>
            <a:ln w="757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E29A845-4C47-48A3-8F37-74B196E6968E}"/>
                </a:ext>
              </a:extLst>
            </p:cNvPr>
            <p:cNvSpPr/>
            <p:nvPr/>
          </p:nvSpPr>
          <p:spPr>
            <a:xfrm>
              <a:off x="1861273" y="4914200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3881390-C010-45E9-A39A-D12864523CBB}"/>
                </a:ext>
              </a:extLst>
            </p:cNvPr>
            <p:cNvSpPr/>
            <p:nvPr/>
          </p:nvSpPr>
          <p:spPr>
            <a:xfrm>
              <a:off x="1861273" y="1910501"/>
              <a:ext cx="1080656" cy="6519"/>
            </a:xfrm>
            <a:custGeom>
              <a:avLst/>
              <a:gdLst>
                <a:gd name="connsiteX0" fmla="*/ 0 w 1080656"/>
                <a:gd name="connsiteY0" fmla="*/ 0 h 6519"/>
                <a:gd name="connsiteX1" fmla="*/ 1080657 w 1080656"/>
                <a:gd name="connsiteY1" fmla="*/ 0 h 6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80656" h="6519">
                  <a:moveTo>
                    <a:pt x="0" y="0"/>
                  </a:moveTo>
                  <a:lnTo>
                    <a:pt x="1080657" y="0"/>
                  </a:lnTo>
                </a:path>
              </a:pathLst>
            </a:custGeom>
            <a:noFill/>
            <a:ln w="7131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59C4066-6EEA-424E-A25F-9561027AD59C}"/>
                </a:ext>
              </a:extLst>
            </p:cNvPr>
            <p:cNvSpPr/>
            <p:nvPr/>
          </p:nvSpPr>
          <p:spPr>
            <a:xfrm>
              <a:off x="2348054" y="1296413"/>
              <a:ext cx="533952" cy="4383945"/>
            </a:xfrm>
            <a:custGeom>
              <a:avLst/>
              <a:gdLst>
                <a:gd name="connsiteX0" fmla="*/ 267076 w 533952"/>
                <a:gd name="connsiteY0" fmla="*/ 1 h 4383945"/>
                <a:gd name="connsiteX1" fmla="*/ 118155 w 533952"/>
                <a:gd name="connsiteY1" fmla="*/ 157753 h 4383945"/>
                <a:gd name="connsiteX2" fmla="*/ 118155 w 533952"/>
                <a:gd name="connsiteY2" fmla="*/ 3856317 h 4383945"/>
                <a:gd name="connsiteX3" fmla="*/ 119174 w 533952"/>
                <a:gd name="connsiteY3" fmla="*/ 3865812 h 4383945"/>
                <a:gd name="connsiteX4" fmla="*/ 0 w 533952"/>
                <a:gd name="connsiteY4" fmla="*/ 4101030 h 4383945"/>
                <a:gd name="connsiteX5" fmla="*/ 267077 w 533952"/>
                <a:gd name="connsiteY5" fmla="*/ 4383945 h 4383945"/>
                <a:gd name="connsiteX6" fmla="*/ 533953 w 533952"/>
                <a:gd name="connsiteY6" fmla="*/ 4101030 h 4383945"/>
                <a:gd name="connsiteX7" fmla="*/ 414981 w 533952"/>
                <a:gd name="connsiteY7" fmla="*/ 3866026 h 4383945"/>
                <a:gd name="connsiteX8" fmla="*/ 415999 w 533952"/>
                <a:gd name="connsiteY8" fmla="*/ 3856316 h 4383945"/>
                <a:gd name="connsiteX9" fmla="*/ 415999 w 533952"/>
                <a:gd name="connsiteY9" fmla="*/ 157751 h 4383945"/>
                <a:gd name="connsiteX10" fmla="*/ 267079 w 533952"/>
                <a:gd name="connsiteY10" fmla="*/ 0 h 438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3952" h="4383945">
                  <a:moveTo>
                    <a:pt x="267076" y="1"/>
                  </a:moveTo>
                  <a:cubicBezTo>
                    <a:pt x="184584" y="1"/>
                    <a:pt x="118155" y="70362"/>
                    <a:pt x="118155" y="157753"/>
                  </a:cubicBezTo>
                  <a:lnTo>
                    <a:pt x="118155" y="3856317"/>
                  </a:lnTo>
                  <a:cubicBezTo>
                    <a:pt x="118155" y="3859569"/>
                    <a:pt x="118993" y="3862611"/>
                    <a:pt x="119174" y="3865812"/>
                  </a:cubicBezTo>
                  <a:cubicBezTo>
                    <a:pt x="47387" y="3916527"/>
                    <a:pt x="0" y="4002833"/>
                    <a:pt x="0" y="4101030"/>
                  </a:cubicBezTo>
                  <a:cubicBezTo>
                    <a:pt x="0" y="4257159"/>
                    <a:pt x="119689" y="4383945"/>
                    <a:pt x="267077" y="4383945"/>
                  </a:cubicBezTo>
                  <a:cubicBezTo>
                    <a:pt x="414466" y="4383945"/>
                    <a:pt x="533953" y="4257159"/>
                    <a:pt x="533953" y="4101030"/>
                  </a:cubicBezTo>
                  <a:cubicBezTo>
                    <a:pt x="533953" y="4002937"/>
                    <a:pt x="486643" y="3916762"/>
                    <a:pt x="414981" y="3866026"/>
                  </a:cubicBezTo>
                  <a:cubicBezTo>
                    <a:pt x="415170" y="3862754"/>
                    <a:pt x="415999" y="3859640"/>
                    <a:pt x="415999" y="3856316"/>
                  </a:cubicBezTo>
                  <a:lnTo>
                    <a:pt x="415999" y="157751"/>
                  </a:lnTo>
                  <a:cubicBezTo>
                    <a:pt x="415999" y="70368"/>
                    <a:pt x="349577" y="0"/>
                    <a:pt x="26707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CC1DD14B-76C5-4A44-BC53-F8CDD77F29CF}"/>
                </a:ext>
              </a:extLst>
            </p:cNvPr>
            <p:cNvSpPr/>
            <p:nvPr/>
          </p:nvSpPr>
          <p:spPr>
            <a:xfrm>
              <a:off x="2485236" y="2478664"/>
              <a:ext cx="261363" cy="2726437"/>
            </a:xfrm>
            <a:custGeom>
              <a:avLst/>
              <a:gdLst>
                <a:gd name="connsiteX0" fmla="*/ 254321 w 297844"/>
                <a:gd name="connsiteY0" fmla="*/ 1763 h 1953834"/>
                <a:gd name="connsiteX1" fmla="*/ 297844 w 297844"/>
                <a:gd name="connsiteY1" fmla="*/ 45403 h 1953834"/>
                <a:gd name="connsiteX2" fmla="*/ 297844 w 297844"/>
                <a:gd name="connsiteY2" fmla="*/ 1953834 h 1953834"/>
                <a:gd name="connsiteX3" fmla="*/ 0 w 297844"/>
                <a:gd name="connsiteY3" fmla="*/ 1953834 h 1953834"/>
                <a:gd name="connsiteX4" fmla="*/ 0 w 297844"/>
                <a:gd name="connsiteY4" fmla="*/ 45404 h 1953834"/>
                <a:gd name="connsiteX5" fmla="*/ 148921 w 297844"/>
                <a:gd name="connsiteY5" fmla="*/ 23662 h 1953834"/>
                <a:gd name="connsiteX6" fmla="*/ 148924 w 297844"/>
                <a:gd name="connsiteY6" fmla="*/ 23661 h 1953834"/>
                <a:gd name="connsiteX7" fmla="*/ 254321 w 297844"/>
                <a:gd name="connsiteY7" fmla="*/ 1763 h 1953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844" h="1953834">
                  <a:moveTo>
                    <a:pt x="254321" y="1763"/>
                  </a:moveTo>
                  <a:cubicBezTo>
                    <a:pt x="281239" y="-3725"/>
                    <a:pt x="297844" y="1711"/>
                    <a:pt x="297844" y="45403"/>
                  </a:cubicBezTo>
                  <a:lnTo>
                    <a:pt x="297844" y="1953834"/>
                  </a:lnTo>
                  <a:lnTo>
                    <a:pt x="0" y="1953834"/>
                  </a:lnTo>
                  <a:lnTo>
                    <a:pt x="0" y="45404"/>
                  </a:lnTo>
                  <a:cubicBezTo>
                    <a:pt x="0" y="-41981"/>
                    <a:pt x="66429" y="23662"/>
                    <a:pt x="148921" y="23662"/>
                  </a:cubicBezTo>
                  <a:lnTo>
                    <a:pt x="148924" y="23661"/>
                  </a:lnTo>
                  <a:cubicBezTo>
                    <a:pt x="190173" y="23661"/>
                    <a:pt x="227403" y="7251"/>
                    <a:pt x="254321" y="1763"/>
                  </a:cubicBezTo>
                  <a:close/>
                </a:path>
              </a:pathLst>
            </a:custGeom>
            <a:solidFill>
              <a:srgbClr val="C00000"/>
            </a:solidFill>
            <a:ln w="24155" cap="flat">
              <a:noFill/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1A1D79D-9040-46CE-97B4-9A265DE9B024}"/>
                </a:ext>
              </a:extLst>
            </p:cNvPr>
            <p:cNvSpPr/>
            <p:nvPr/>
          </p:nvSpPr>
          <p:spPr>
            <a:xfrm>
              <a:off x="2072899" y="1451888"/>
              <a:ext cx="1084267" cy="167890"/>
            </a:xfrm>
            <a:custGeom>
              <a:avLst/>
              <a:gdLst>
                <a:gd name="connsiteX0" fmla="*/ 83945 w 1084267"/>
                <a:gd name="connsiteY0" fmla="*/ 0 h 167890"/>
                <a:gd name="connsiteX1" fmla="*/ 1000323 w 1084267"/>
                <a:gd name="connsiteY1" fmla="*/ 0 h 167890"/>
                <a:gd name="connsiteX2" fmla="*/ 1084268 w 1084267"/>
                <a:gd name="connsiteY2" fmla="*/ 83945 h 167890"/>
                <a:gd name="connsiteX3" fmla="*/ 1000323 w 1084267"/>
                <a:gd name="connsiteY3" fmla="*/ 167891 h 167890"/>
                <a:gd name="connsiteX4" fmla="*/ 83945 w 1084267"/>
                <a:gd name="connsiteY4" fmla="*/ 167891 h 167890"/>
                <a:gd name="connsiteX5" fmla="*/ 0 w 1084267"/>
                <a:gd name="connsiteY5" fmla="*/ 83945 h 167890"/>
                <a:gd name="connsiteX6" fmla="*/ 83945 w 1084267"/>
                <a:gd name="connsiteY6" fmla="*/ 0 h 167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4267" h="167890">
                  <a:moveTo>
                    <a:pt x="83945" y="0"/>
                  </a:moveTo>
                  <a:lnTo>
                    <a:pt x="1000323" y="0"/>
                  </a:lnTo>
                  <a:cubicBezTo>
                    <a:pt x="1046684" y="0"/>
                    <a:pt x="1084268" y="37584"/>
                    <a:pt x="1084268" y="83945"/>
                  </a:cubicBezTo>
                  <a:cubicBezTo>
                    <a:pt x="1084268" y="130307"/>
                    <a:pt x="1046684" y="167891"/>
                    <a:pt x="1000323" y="167891"/>
                  </a:cubicBezTo>
                  <a:lnTo>
                    <a:pt x="83945" y="167891"/>
                  </a:lnTo>
                  <a:cubicBezTo>
                    <a:pt x="37584" y="167891"/>
                    <a:pt x="0" y="130307"/>
                    <a:pt x="0" y="83945"/>
                  </a:cubicBezTo>
                  <a:cubicBezTo>
                    <a:pt x="0" y="37584"/>
                    <a:pt x="37584" y="0"/>
                    <a:pt x="83945" y="0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 w="651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" name="Graphic 1">
              <a:extLst>
                <a:ext uri="{FF2B5EF4-FFF2-40B4-BE49-F238E27FC236}">
                  <a16:creationId xmlns:a16="http://schemas.microsoft.com/office/drawing/2014/main" id="{31618CE8-0F55-4B6C-9DF5-54A27AC849CC}"/>
                </a:ext>
              </a:extLst>
            </p:cNvPr>
            <p:cNvGrpSpPr/>
            <p:nvPr/>
          </p:nvGrpSpPr>
          <p:grpSpPr>
            <a:xfrm>
              <a:off x="1767110" y="1455094"/>
              <a:ext cx="163080" cy="161536"/>
              <a:chOff x="2128528" y="1455094"/>
              <a:chExt cx="163080" cy="161536"/>
            </a:xfrm>
            <a:solidFill>
              <a:schemeClr val="accent1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73840480-B108-4D55-90C4-8003412B985E}"/>
                  </a:ext>
                </a:extLst>
              </p:cNvPr>
              <p:cNvSpPr/>
              <p:nvPr/>
            </p:nvSpPr>
            <p:spPr>
              <a:xfrm rot="1712107">
                <a:off x="2151192" y="1476987"/>
                <a:ext cx="117750" cy="117750"/>
              </a:xfrm>
              <a:custGeom>
                <a:avLst/>
                <a:gdLst>
                  <a:gd name="connsiteX0" fmla="*/ 117933 w 117750"/>
                  <a:gd name="connsiteY0" fmla="*/ 58496 h 117750"/>
                  <a:gd name="connsiteX1" fmla="*/ 59058 w 117750"/>
                  <a:gd name="connsiteY1" fmla="*/ 117371 h 117750"/>
                  <a:gd name="connsiteX2" fmla="*/ 183 w 117750"/>
                  <a:gd name="connsiteY2" fmla="*/ 58496 h 117750"/>
                  <a:gd name="connsiteX3" fmla="*/ 59058 w 117750"/>
                  <a:gd name="connsiteY3" fmla="*/ -379 h 117750"/>
                  <a:gd name="connsiteX4" fmla="*/ 117933 w 117750"/>
                  <a:gd name="connsiteY4" fmla="*/ 58496 h 11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50" h="117750">
                    <a:moveTo>
                      <a:pt x="117933" y="58496"/>
                    </a:moveTo>
                    <a:cubicBezTo>
                      <a:pt x="117933" y="91012"/>
                      <a:pt x="91574" y="117371"/>
                      <a:pt x="59058" y="117371"/>
                    </a:cubicBezTo>
                    <a:cubicBezTo>
                      <a:pt x="26542" y="117371"/>
                      <a:pt x="183" y="91012"/>
                      <a:pt x="183" y="58496"/>
                    </a:cubicBezTo>
                    <a:cubicBezTo>
                      <a:pt x="183" y="25980"/>
                      <a:pt x="26542" y="-379"/>
                      <a:pt x="59058" y="-379"/>
                    </a:cubicBezTo>
                    <a:cubicBezTo>
                      <a:pt x="91574" y="-379"/>
                      <a:pt x="117933" y="25981"/>
                      <a:pt x="117933" y="58496"/>
                    </a:cubicBezTo>
                    <a:close/>
                  </a:path>
                </a:pathLst>
              </a:custGeom>
              <a:solidFill>
                <a:srgbClr val="B5DFE0"/>
              </a:solidFill>
              <a:ln w="653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03084D3-B3B1-4CA3-98D3-5E40E2C823BB}"/>
                  </a:ext>
                </a:extLst>
              </p:cNvPr>
              <p:cNvSpPr/>
              <p:nvPr/>
            </p:nvSpPr>
            <p:spPr>
              <a:xfrm rot="1712107">
                <a:off x="2149267" y="1535862"/>
                <a:ext cx="121603" cy="6519"/>
              </a:xfrm>
              <a:custGeom>
                <a:avLst/>
                <a:gdLst>
                  <a:gd name="connsiteX0" fmla="*/ 183 w 121603"/>
                  <a:gd name="connsiteY0" fmla="*/ -379 h 6519"/>
                  <a:gd name="connsiteX1" fmla="*/ 121787 w 121603"/>
                  <a:gd name="connsiteY1" fmla="*/ -379 h 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603" h="6519">
                    <a:moveTo>
                      <a:pt x="183" y="-379"/>
                    </a:moveTo>
                    <a:lnTo>
                      <a:pt x="121787" y="-379"/>
                    </a:lnTo>
                  </a:path>
                </a:pathLst>
              </a:custGeom>
              <a:noFill/>
              <a:ln w="326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aphic 1">
              <a:extLst>
                <a:ext uri="{FF2B5EF4-FFF2-40B4-BE49-F238E27FC236}">
                  <a16:creationId xmlns:a16="http://schemas.microsoft.com/office/drawing/2014/main" id="{31618CE8-0F55-4B6C-9DF5-54A27AC849CC}"/>
                </a:ext>
              </a:extLst>
            </p:cNvPr>
            <p:cNvGrpSpPr/>
            <p:nvPr/>
          </p:nvGrpSpPr>
          <p:grpSpPr>
            <a:xfrm>
              <a:off x="2948423" y="1469469"/>
              <a:ext cx="136089" cy="132778"/>
              <a:chOff x="2948423" y="1469469"/>
              <a:chExt cx="136089" cy="132778"/>
            </a:xfrm>
            <a:solidFill>
              <a:schemeClr val="accent1"/>
            </a:solidFill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469C76F-7D84-4495-B072-64C743640967}"/>
                  </a:ext>
                </a:extLst>
              </p:cNvPr>
              <p:cNvSpPr/>
              <p:nvPr/>
            </p:nvSpPr>
            <p:spPr>
              <a:xfrm rot="-455361">
                <a:off x="2957592" y="1476984"/>
                <a:ext cx="117750" cy="117749"/>
              </a:xfrm>
              <a:custGeom>
                <a:avLst/>
                <a:gdLst>
                  <a:gd name="connsiteX0" fmla="*/ 118056 w 117750"/>
                  <a:gd name="connsiteY0" fmla="*/ 58496 h 117749"/>
                  <a:gd name="connsiteX1" fmla="*/ 59181 w 117750"/>
                  <a:gd name="connsiteY1" fmla="*/ 117371 h 117749"/>
                  <a:gd name="connsiteX2" fmla="*/ 306 w 117750"/>
                  <a:gd name="connsiteY2" fmla="*/ 58496 h 117749"/>
                  <a:gd name="connsiteX3" fmla="*/ 59181 w 117750"/>
                  <a:gd name="connsiteY3" fmla="*/ -379 h 117749"/>
                  <a:gd name="connsiteX4" fmla="*/ 118056 w 117750"/>
                  <a:gd name="connsiteY4" fmla="*/ 58496 h 117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750" h="117749">
                    <a:moveTo>
                      <a:pt x="118056" y="58496"/>
                    </a:moveTo>
                    <a:cubicBezTo>
                      <a:pt x="118056" y="91012"/>
                      <a:pt x="91697" y="117371"/>
                      <a:pt x="59181" y="117371"/>
                    </a:cubicBezTo>
                    <a:cubicBezTo>
                      <a:pt x="26665" y="117371"/>
                      <a:pt x="306" y="91012"/>
                      <a:pt x="306" y="58496"/>
                    </a:cubicBezTo>
                    <a:cubicBezTo>
                      <a:pt x="306" y="25980"/>
                      <a:pt x="26665" y="-379"/>
                      <a:pt x="59181" y="-379"/>
                    </a:cubicBezTo>
                    <a:cubicBezTo>
                      <a:pt x="91697" y="-379"/>
                      <a:pt x="118056" y="25980"/>
                      <a:pt x="118056" y="58496"/>
                    </a:cubicBezTo>
                    <a:close/>
                  </a:path>
                </a:pathLst>
              </a:custGeom>
              <a:solidFill>
                <a:srgbClr val="B5DFE0"/>
              </a:solidFill>
              <a:ln w="6534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1A3883C-8840-48FD-91D0-F168E46DB15D}"/>
                  </a:ext>
                </a:extLst>
              </p:cNvPr>
              <p:cNvSpPr/>
              <p:nvPr/>
            </p:nvSpPr>
            <p:spPr>
              <a:xfrm rot="-455361">
                <a:off x="2955666" y="1535858"/>
                <a:ext cx="121603" cy="6519"/>
              </a:xfrm>
              <a:custGeom>
                <a:avLst/>
                <a:gdLst>
                  <a:gd name="connsiteX0" fmla="*/ 307 w 121603"/>
                  <a:gd name="connsiteY0" fmla="*/ -379 h 6519"/>
                  <a:gd name="connsiteX1" fmla="*/ 121910 w 121603"/>
                  <a:gd name="connsiteY1" fmla="*/ -379 h 6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1603" h="6519">
                    <a:moveTo>
                      <a:pt x="307" y="-379"/>
                    </a:moveTo>
                    <a:lnTo>
                      <a:pt x="121910" y="-379"/>
                    </a:lnTo>
                  </a:path>
                </a:pathLst>
              </a:custGeom>
              <a:noFill/>
              <a:ln w="326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CD21987-FFEB-4CEC-BC4B-142E2E8D9046}"/>
                </a:ext>
              </a:extLst>
            </p:cNvPr>
            <p:cNvSpPr txBox="1"/>
            <p:nvPr/>
          </p:nvSpPr>
          <p:spPr>
            <a:xfrm>
              <a:off x="1767110" y="458802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1CE345-8252-4571-AD27-05E746E6D82C}"/>
                </a:ext>
              </a:extLst>
            </p:cNvPr>
            <p:cNvSpPr txBox="1"/>
            <p:nvPr/>
          </p:nvSpPr>
          <p:spPr>
            <a:xfrm>
              <a:off x="2973357" y="4301783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66703B0-9FB7-43DE-AFE2-976E982C901A}"/>
                </a:ext>
              </a:extLst>
            </p:cNvPr>
            <p:cNvSpPr txBox="1"/>
            <p:nvPr/>
          </p:nvSpPr>
          <p:spPr>
            <a:xfrm>
              <a:off x="1767110" y="397726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30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2AF8F1-79B2-4EE6-8E54-FFFFA792704E}"/>
                </a:ext>
              </a:extLst>
            </p:cNvPr>
            <p:cNvSpPr txBox="1"/>
            <p:nvPr/>
          </p:nvSpPr>
          <p:spPr>
            <a:xfrm>
              <a:off x="2973357" y="370301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40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122B110-90B5-496C-8D92-5FDE1D9B2F2E}"/>
                </a:ext>
              </a:extLst>
            </p:cNvPr>
            <p:cNvSpPr txBox="1"/>
            <p:nvPr/>
          </p:nvSpPr>
          <p:spPr>
            <a:xfrm>
              <a:off x="1767110" y="3364180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50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E0CEE68-9183-4276-B06C-683DD9DB7239}"/>
                </a:ext>
              </a:extLst>
            </p:cNvPr>
            <p:cNvSpPr txBox="1"/>
            <p:nvPr/>
          </p:nvSpPr>
          <p:spPr>
            <a:xfrm>
              <a:off x="2973357" y="310424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60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8ADE8C2-8E5B-40CC-8600-D286B042EFF1}"/>
                </a:ext>
              </a:extLst>
            </p:cNvPr>
            <p:cNvSpPr txBox="1"/>
            <p:nvPr/>
          </p:nvSpPr>
          <p:spPr>
            <a:xfrm>
              <a:off x="1767110" y="2798444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70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58DFDC-EE00-4A5C-B0E8-EF525B003167}"/>
                </a:ext>
              </a:extLst>
            </p:cNvPr>
            <p:cNvSpPr txBox="1"/>
            <p:nvPr/>
          </p:nvSpPr>
          <p:spPr>
            <a:xfrm>
              <a:off x="2973357" y="250547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80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BFCFA4B-D1BF-4D2E-8BBD-3F3B97570105}"/>
                </a:ext>
              </a:extLst>
            </p:cNvPr>
            <p:cNvSpPr txBox="1"/>
            <p:nvPr/>
          </p:nvSpPr>
          <p:spPr>
            <a:xfrm>
              <a:off x="1767110" y="219329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90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0A13122-0674-47D1-AD87-3E071A52328E}"/>
                </a:ext>
              </a:extLst>
            </p:cNvPr>
            <p:cNvSpPr txBox="1"/>
            <p:nvPr/>
          </p:nvSpPr>
          <p:spPr>
            <a:xfrm>
              <a:off x="2859234" y="1906705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100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D538D17-74D4-4E37-966C-B29400C2976C}"/>
                </a:ext>
              </a:extLst>
            </p:cNvPr>
            <p:cNvSpPr txBox="1"/>
            <p:nvPr/>
          </p:nvSpPr>
          <p:spPr>
            <a:xfrm>
              <a:off x="1767110" y="1583433"/>
              <a:ext cx="574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110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8D6A63-EDF2-45DC-95F9-3A4A3C06BDBA}"/>
                </a:ext>
              </a:extLst>
            </p:cNvPr>
            <p:cNvSpPr txBox="1"/>
            <p:nvPr/>
          </p:nvSpPr>
          <p:spPr>
            <a:xfrm>
              <a:off x="2860415" y="5199826"/>
              <a:ext cx="5934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°F</a:t>
              </a: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7AA1A39E-F9F0-4A7C-A287-8416C60A9057}"/>
                </a:ext>
              </a:extLst>
            </p:cNvPr>
            <p:cNvSpPr/>
            <p:nvPr/>
          </p:nvSpPr>
          <p:spPr>
            <a:xfrm>
              <a:off x="2325325" y="5085361"/>
              <a:ext cx="587552" cy="5875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EFB7C09-2558-4C9A-B1E5-942D9312C945}"/>
                </a:ext>
              </a:extLst>
            </p:cNvPr>
            <p:cNvSpPr/>
            <p:nvPr/>
          </p:nvSpPr>
          <p:spPr>
            <a:xfrm>
              <a:off x="2429017" y="5281896"/>
              <a:ext cx="385452" cy="364718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72000"/>
                  </a:schemeClr>
                </a:gs>
                <a:gs pos="48000">
                  <a:schemeClr val="bg1">
                    <a:alpha val="46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BBB95605-5FEA-4331-A587-AA99C54DA5ED}"/>
                </a:ext>
              </a:extLst>
            </p:cNvPr>
            <p:cNvSpPr/>
            <p:nvPr/>
          </p:nvSpPr>
          <p:spPr>
            <a:xfrm rot="16200000" flipV="1">
              <a:off x="409646" y="3356046"/>
              <a:ext cx="4314230" cy="194903"/>
            </a:xfrm>
            <a:prstGeom prst="rect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1" name="Graphic 1">
              <a:extLst>
                <a:ext uri="{FF2B5EF4-FFF2-40B4-BE49-F238E27FC236}">
                  <a16:creationId xmlns:a16="http://schemas.microsoft.com/office/drawing/2014/main" id="{31618CE8-0F55-4B6C-9DF5-54A27AC849CC}"/>
                </a:ext>
              </a:extLst>
            </p:cNvPr>
            <p:cNvGrpSpPr/>
            <p:nvPr/>
          </p:nvGrpSpPr>
          <p:grpSpPr>
            <a:xfrm>
              <a:off x="2072929" y="4997513"/>
              <a:ext cx="1084268" cy="167890"/>
              <a:chOff x="2072929" y="4997513"/>
              <a:chExt cx="1084268" cy="167890"/>
            </a:xfrm>
            <a:solidFill>
              <a:schemeClr val="accent1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2F5A45-6AC8-4349-8979-3C96B4D6F211}"/>
                  </a:ext>
                </a:extLst>
              </p:cNvPr>
              <p:cNvSpPr/>
              <p:nvPr/>
            </p:nvSpPr>
            <p:spPr>
              <a:xfrm>
                <a:off x="2072929" y="4997513"/>
                <a:ext cx="1084268" cy="167890"/>
              </a:xfrm>
              <a:custGeom>
                <a:avLst/>
                <a:gdLst>
                  <a:gd name="connsiteX0" fmla="*/ 83945 w 1084268"/>
                  <a:gd name="connsiteY0" fmla="*/ 0 h 167890"/>
                  <a:gd name="connsiteX1" fmla="*/ 1000323 w 1084268"/>
                  <a:gd name="connsiteY1" fmla="*/ 0 h 167890"/>
                  <a:gd name="connsiteX2" fmla="*/ 1084268 w 1084268"/>
                  <a:gd name="connsiteY2" fmla="*/ 83945 h 167890"/>
                  <a:gd name="connsiteX3" fmla="*/ 1000323 w 1084268"/>
                  <a:gd name="connsiteY3" fmla="*/ 167891 h 167890"/>
                  <a:gd name="connsiteX4" fmla="*/ 83945 w 1084268"/>
                  <a:gd name="connsiteY4" fmla="*/ 167891 h 167890"/>
                  <a:gd name="connsiteX5" fmla="*/ 0 w 1084268"/>
                  <a:gd name="connsiteY5" fmla="*/ 83945 h 167890"/>
                  <a:gd name="connsiteX6" fmla="*/ 83945 w 1084268"/>
                  <a:gd name="connsiteY6" fmla="*/ 0 h 167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84268" h="167890">
                    <a:moveTo>
                      <a:pt x="83945" y="0"/>
                    </a:moveTo>
                    <a:lnTo>
                      <a:pt x="1000323" y="0"/>
                    </a:lnTo>
                    <a:cubicBezTo>
                      <a:pt x="1046685" y="0"/>
                      <a:pt x="1084268" y="37584"/>
                      <a:pt x="1084268" y="83945"/>
                    </a:cubicBezTo>
                    <a:cubicBezTo>
                      <a:pt x="1084268" y="130307"/>
                      <a:pt x="1046685" y="167891"/>
                      <a:pt x="1000323" y="167891"/>
                    </a:cubicBezTo>
                    <a:lnTo>
                      <a:pt x="83945" y="167891"/>
                    </a:lnTo>
                    <a:cubicBezTo>
                      <a:pt x="37584" y="167891"/>
                      <a:pt x="0" y="130307"/>
                      <a:pt x="0" y="83945"/>
                    </a:cubicBezTo>
                    <a:cubicBezTo>
                      <a:pt x="0" y="37584"/>
                      <a:pt x="37584" y="0"/>
                      <a:pt x="83945" y="0"/>
                    </a:cubicBez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65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" name="Graphic 1">
                <a:extLst>
                  <a:ext uri="{FF2B5EF4-FFF2-40B4-BE49-F238E27FC236}">
                    <a16:creationId xmlns:a16="http://schemas.microsoft.com/office/drawing/2014/main" id="{31618CE8-0F55-4B6C-9DF5-54A27AC849CC}"/>
                  </a:ext>
                </a:extLst>
              </p:cNvPr>
              <p:cNvGrpSpPr/>
              <p:nvPr/>
            </p:nvGrpSpPr>
            <p:grpSpPr>
              <a:xfrm>
                <a:off x="2130851" y="5001306"/>
                <a:ext cx="161986" cy="160320"/>
                <a:chOff x="2130851" y="5001306"/>
                <a:chExt cx="161986" cy="160320"/>
              </a:xfrm>
              <a:solidFill>
                <a:schemeClr val="accent1"/>
              </a:solidFill>
            </p:grpSpPr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007919D8-FDAB-44C5-8730-435AABDFB104}"/>
                    </a:ext>
                  </a:extLst>
                </p:cNvPr>
                <p:cNvSpPr/>
                <p:nvPr/>
              </p:nvSpPr>
              <p:spPr>
                <a:xfrm rot="-1632357">
                  <a:off x="2152968" y="5022592"/>
                  <a:ext cx="117751" cy="117751"/>
                </a:xfrm>
                <a:custGeom>
                  <a:avLst/>
                  <a:gdLst>
                    <a:gd name="connsiteX0" fmla="*/ 117934 w 117751"/>
                    <a:gd name="connsiteY0" fmla="*/ 59041 h 117751"/>
                    <a:gd name="connsiteX1" fmla="*/ 59058 w 117751"/>
                    <a:gd name="connsiteY1" fmla="*/ 117916 h 117751"/>
                    <a:gd name="connsiteX2" fmla="*/ 183 w 117751"/>
                    <a:gd name="connsiteY2" fmla="*/ 59041 h 117751"/>
                    <a:gd name="connsiteX3" fmla="*/ 59058 w 117751"/>
                    <a:gd name="connsiteY3" fmla="*/ 165 h 117751"/>
                    <a:gd name="connsiteX4" fmla="*/ 117934 w 117751"/>
                    <a:gd name="connsiteY4" fmla="*/ 59041 h 1177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751" h="117751">
                      <a:moveTo>
                        <a:pt x="117934" y="59041"/>
                      </a:moveTo>
                      <a:cubicBezTo>
                        <a:pt x="117934" y="91557"/>
                        <a:pt x="91574" y="117916"/>
                        <a:pt x="59058" y="117916"/>
                      </a:cubicBezTo>
                      <a:cubicBezTo>
                        <a:pt x="26542" y="117916"/>
                        <a:pt x="183" y="91557"/>
                        <a:pt x="183" y="59041"/>
                      </a:cubicBezTo>
                      <a:cubicBezTo>
                        <a:pt x="183" y="26524"/>
                        <a:pt x="26542" y="165"/>
                        <a:pt x="59058" y="165"/>
                      </a:cubicBezTo>
                      <a:cubicBezTo>
                        <a:pt x="91574" y="165"/>
                        <a:pt x="117934" y="26525"/>
                        <a:pt x="117934" y="59041"/>
                      </a:cubicBezTo>
                      <a:close/>
                    </a:path>
                  </a:pathLst>
                </a:custGeom>
                <a:solidFill>
                  <a:srgbClr val="B5DFE0"/>
                </a:solidFill>
                <a:ln w="6534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3D41908A-920B-4809-B8FA-1F77DB03FB80}"/>
                    </a:ext>
                  </a:extLst>
                </p:cNvPr>
                <p:cNvSpPr/>
                <p:nvPr/>
              </p:nvSpPr>
              <p:spPr>
                <a:xfrm rot="-1632357">
                  <a:off x="2151042" y="5081467"/>
                  <a:ext cx="121604" cy="6519"/>
                </a:xfrm>
                <a:custGeom>
                  <a:avLst/>
                  <a:gdLst>
                    <a:gd name="connsiteX0" fmla="*/ 183 w 121604"/>
                    <a:gd name="connsiteY0" fmla="*/ 165 h 6519"/>
                    <a:gd name="connsiteX1" fmla="*/ 121788 w 121604"/>
                    <a:gd name="connsiteY1" fmla="*/ 165 h 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604" h="6519">
                      <a:moveTo>
                        <a:pt x="183" y="165"/>
                      </a:moveTo>
                      <a:lnTo>
                        <a:pt x="121788" y="165"/>
                      </a:lnTo>
                    </a:path>
                  </a:pathLst>
                </a:custGeom>
                <a:noFill/>
                <a:ln w="326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6" name="Graphic 1">
                <a:extLst>
                  <a:ext uri="{FF2B5EF4-FFF2-40B4-BE49-F238E27FC236}">
                    <a16:creationId xmlns:a16="http://schemas.microsoft.com/office/drawing/2014/main" id="{31618CE8-0F55-4B6C-9DF5-54A27AC849CC}"/>
                  </a:ext>
                </a:extLst>
              </p:cNvPr>
              <p:cNvGrpSpPr/>
              <p:nvPr/>
            </p:nvGrpSpPr>
            <p:grpSpPr>
              <a:xfrm>
                <a:off x="2934053" y="4997576"/>
                <a:ext cx="168379" cy="167733"/>
                <a:chOff x="2934053" y="4997576"/>
                <a:chExt cx="168379" cy="167733"/>
              </a:xfrm>
              <a:solidFill>
                <a:schemeClr val="accent1"/>
              </a:solidFill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745A565F-D2F4-48BD-8A9A-198DB88E88E5}"/>
                    </a:ext>
                  </a:extLst>
                </p:cNvPr>
                <p:cNvSpPr/>
                <p:nvPr/>
              </p:nvSpPr>
              <p:spPr>
                <a:xfrm rot="2291864">
                  <a:off x="2959367" y="5022568"/>
                  <a:ext cx="117749" cy="117749"/>
                </a:xfrm>
                <a:custGeom>
                  <a:avLst/>
                  <a:gdLst>
                    <a:gd name="connsiteX0" fmla="*/ 118056 w 117749"/>
                    <a:gd name="connsiteY0" fmla="*/ 59040 h 117749"/>
                    <a:gd name="connsiteX1" fmla="*/ 59181 w 117749"/>
                    <a:gd name="connsiteY1" fmla="*/ 117915 h 117749"/>
                    <a:gd name="connsiteX2" fmla="*/ 306 w 117749"/>
                    <a:gd name="connsiteY2" fmla="*/ 59040 h 117749"/>
                    <a:gd name="connsiteX3" fmla="*/ 59181 w 117749"/>
                    <a:gd name="connsiteY3" fmla="*/ 165 h 117749"/>
                    <a:gd name="connsiteX4" fmla="*/ 118056 w 117749"/>
                    <a:gd name="connsiteY4" fmla="*/ 59040 h 11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749" h="117749">
                      <a:moveTo>
                        <a:pt x="118056" y="59040"/>
                      </a:moveTo>
                      <a:cubicBezTo>
                        <a:pt x="118056" y="91556"/>
                        <a:pt x="91697" y="117915"/>
                        <a:pt x="59181" y="117915"/>
                      </a:cubicBezTo>
                      <a:cubicBezTo>
                        <a:pt x="26666" y="117915"/>
                        <a:pt x="306" y="91555"/>
                        <a:pt x="306" y="59040"/>
                      </a:cubicBezTo>
                      <a:cubicBezTo>
                        <a:pt x="306" y="26524"/>
                        <a:pt x="26666" y="165"/>
                        <a:pt x="59181" y="165"/>
                      </a:cubicBezTo>
                      <a:cubicBezTo>
                        <a:pt x="91697" y="165"/>
                        <a:pt x="118056" y="26524"/>
                        <a:pt x="118056" y="59040"/>
                      </a:cubicBezTo>
                      <a:close/>
                    </a:path>
                  </a:pathLst>
                </a:custGeom>
                <a:solidFill>
                  <a:srgbClr val="B5DFE0"/>
                </a:solidFill>
                <a:ln w="6534" cap="flat">
                  <a:solidFill>
                    <a:srgbClr val="000000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D96EA1CC-BF59-42FC-81D1-69667B4B307F}"/>
                    </a:ext>
                  </a:extLst>
                </p:cNvPr>
                <p:cNvSpPr/>
                <p:nvPr/>
              </p:nvSpPr>
              <p:spPr>
                <a:xfrm rot="2291864">
                  <a:off x="2957441" y="5081443"/>
                  <a:ext cx="121603" cy="6519"/>
                </a:xfrm>
                <a:custGeom>
                  <a:avLst/>
                  <a:gdLst>
                    <a:gd name="connsiteX0" fmla="*/ 307 w 121603"/>
                    <a:gd name="connsiteY0" fmla="*/ 165 h 6519"/>
                    <a:gd name="connsiteX1" fmla="*/ 121910 w 121603"/>
                    <a:gd name="connsiteY1" fmla="*/ 165 h 65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603" h="6519">
                      <a:moveTo>
                        <a:pt x="307" y="165"/>
                      </a:moveTo>
                      <a:lnTo>
                        <a:pt x="121910" y="165"/>
                      </a:lnTo>
                    </a:path>
                  </a:pathLst>
                </a:custGeom>
                <a:noFill/>
                <a:ln w="3267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CE32B8EE-EF8A-4B26-809D-F0CAD22A2711}"/>
              </a:ext>
            </a:extLst>
          </p:cNvPr>
          <p:cNvSpPr/>
          <p:nvPr/>
        </p:nvSpPr>
        <p:spPr>
          <a:xfrm>
            <a:off x="8204446" y="2840492"/>
            <a:ext cx="321384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vary the height of the red liquid to represent the number you need. Double click to select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the red column.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223FD3-FB4A-4543-A755-31AA6FBDC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953840"/>
            <a:ext cx="454078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Stylish Thermometer</a:t>
            </a:r>
            <a:endParaRPr lang="en-IN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3FB80C-948D-48FC-97DD-364CE0B4AC64}"/>
              </a:ext>
            </a:extLst>
          </p:cNvPr>
          <p:cNvCxnSpPr>
            <a:cxnSpLocks/>
          </p:cNvCxnSpPr>
          <p:nvPr/>
        </p:nvCxnSpPr>
        <p:spPr>
          <a:xfrm>
            <a:off x="-1" y="2959239"/>
            <a:ext cx="450666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5695650-4934-4D59-A865-A307669A3C75}"/>
              </a:ext>
            </a:extLst>
          </p:cNvPr>
          <p:cNvCxnSpPr>
            <a:cxnSpLocks/>
          </p:cNvCxnSpPr>
          <p:nvPr/>
        </p:nvCxnSpPr>
        <p:spPr>
          <a:xfrm>
            <a:off x="-2" y="4000500"/>
            <a:ext cx="450666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650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9695a6e1cebd1595264bf2f06d753a5921d6d3c5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676</TotalTime>
  <Words>1805</Words>
  <Application>Microsoft Office PowerPoint</Application>
  <PresentationFormat>Widescreen</PresentationFormat>
  <Paragraphs>941</Paragraphs>
  <Slides>51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Arial Black</vt:lpstr>
      <vt:lpstr>Bahnschrift</vt:lpstr>
      <vt:lpstr>Calibri</vt:lpstr>
      <vt:lpstr>Franklin Gothic Medium Cond</vt:lpstr>
      <vt:lpstr>Tw Cen MT Condensed Extra Bold</vt:lpstr>
      <vt:lpstr>blank</vt:lpstr>
      <vt:lpstr>Infographics &amp; Tables</vt:lpstr>
      <vt:lpstr>Iceberg diagram</vt:lpstr>
      <vt:lpstr>20% effort giving 80% result</vt:lpstr>
      <vt:lpstr>80/20 Principle</vt:lpstr>
      <vt:lpstr>Performance level</vt:lpstr>
      <vt:lpstr>Performance Levels</vt:lpstr>
      <vt:lpstr>4 Stage Infographic</vt:lpstr>
      <vt:lpstr>6 Stage Infographic</vt:lpstr>
      <vt:lpstr>Stylish Thermometer</vt:lpstr>
      <vt:lpstr>Change over time</vt:lpstr>
      <vt:lpstr>Choose your thermometer</vt:lpstr>
      <vt:lpstr>Change over time</vt:lpstr>
      <vt:lpstr>Your Title Text here</vt:lpstr>
      <vt:lpstr>Percentages in cylinders</vt:lpstr>
      <vt:lpstr>Select the cylinders as per your  need</vt:lpstr>
      <vt:lpstr>Change over time</vt:lpstr>
      <vt:lpstr>Choose your percentage</vt:lpstr>
      <vt:lpstr>Instruction to CROP</vt:lpstr>
      <vt:lpstr>Editable test tubes</vt:lpstr>
      <vt:lpstr>Stylish Editable Bars</vt:lpstr>
      <vt:lpstr>Measuring with Meters</vt:lpstr>
      <vt:lpstr>Our Yearly Schedule</vt:lpstr>
      <vt:lpstr>Monthly calendar (Starting Sunday)</vt:lpstr>
      <vt:lpstr>Monthly calendar (Starting Monday)</vt:lpstr>
      <vt:lpstr>Monthly calendar (Starting Tuesday)</vt:lpstr>
      <vt:lpstr>Monthly calendar (Starting Wednesday)</vt:lpstr>
      <vt:lpstr>Monthly calendar (Starting Thursday)</vt:lpstr>
      <vt:lpstr>Monthly calendar (Starting Friday)</vt:lpstr>
      <vt:lpstr>Monthly calendar (Starting Saturday)</vt:lpstr>
      <vt:lpstr>Bar Chart</vt:lpstr>
      <vt:lpstr>Bar Chart</vt:lpstr>
      <vt:lpstr>Battery Bar Chart</vt:lpstr>
      <vt:lpstr>Performance chart</vt:lpstr>
      <vt:lpstr>Racing ahead of the rest</vt:lpstr>
      <vt:lpstr>Growth in profits</vt:lpstr>
      <vt:lpstr>Growing performance</vt:lpstr>
      <vt:lpstr>Editable chart showing growth</vt:lpstr>
      <vt:lpstr>Gantt chart 2 Weeks</vt:lpstr>
      <vt:lpstr>Gantt chart for a year</vt:lpstr>
      <vt:lpstr>Project plan for 5 years</vt:lpstr>
      <vt:lpstr>Gantt Chart</vt:lpstr>
      <vt:lpstr>Process Matrix</vt:lpstr>
      <vt:lpstr>Decision Matrix</vt:lpstr>
      <vt:lpstr>Decision Matrix</vt:lpstr>
      <vt:lpstr>Information  Matrix</vt:lpstr>
      <vt:lpstr>Comparison Matrix with Images</vt:lpstr>
      <vt:lpstr>Comparison Matrix</vt:lpstr>
      <vt:lpstr>Numbered Matrix</vt:lpstr>
      <vt:lpstr>3D Matrix</vt:lpstr>
      <vt:lpstr>Our Geographical Presence</vt:lpstr>
      <vt:lpstr>Health risk growing with 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 3D diagrams bundle - 14800 &gt;&gt; A collection of 3D diagrams that can be used for creatively representing &gt;&gt; textual content &gt;&gt;</dc:title>
  <dc:creator>Arte R</dc:creator>
  <cp:lastModifiedBy>Arte Ramgopal</cp:lastModifiedBy>
  <cp:revision>240</cp:revision>
  <dcterms:created xsi:type="dcterms:W3CDTF">2011-08-25T05:54:28Z</dcterms:created>
  <dcterms:modified xsi:type="dcterms:W3CDTF">2021-02-10T09:04:53Z</dcterms:modified>
</cp:coreProperties>
</file>